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70" r:id="rId3"/>
    <p:sldId id="272" r:id="rId4"/>
    <p:sldId id="257" r:id="rId5"/>
    <p:sldId id="263" r:id="rId6"/>
    <p:sldId id="273" r:id="rId7"/>
    <p:sldId id="262" r:id="rId8"/>
    <p:sldId id="274" r:id="rId9"/>
    <p:sldId id="258" r:id="rId10"/>
    <p:sldId id="269" r:id="rId11"/>
    <p:sldId id="264" r:id="rId12"/>
    <p:sldId id="275" r:id="rId13"/>
    <p:sldId id="261" r:id="rId14"/>
    <p:sldId id="259" r:id="rId15"/>
    <p:sldId id="265" r:id="rId16"/>
    <p:sldId id="260" r:id="rId17"/>
    <p:sldId id="276" r:id="rId18"/>
    <p:sldId id="266" r:id="rId19"/>
    <p:sldId id="267" r:id="rId20"/>
    <p:sldId id="271" r:id="rId21"/>
    <p:sldId id="268"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87"/>
    <p:restoredTop sz="94648"/>
  </p:normalViewPr>
  <p:slideViewPr>
    <p:cSldViewPr snapToGrid="0" snapToObjects="1">
      <p:cViewPr varScale="1">
        <p:scale>
          <a:sx n="107" d="100"/>
          <a:sy n="107" d="100"/>
        </p:scale>
        <p:origin x="1128"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000" dirty="0"/>
              <a:t>Did</a:t>
            </a:r>
            <a:r>
              <a:rPr lang="en-GB" sz="2000" baseline="0" dirty="0"/>
              <a:t> you feel that you needed stronger painkillers?</a:t>
            </a:r>
            <a:endParaRPr lang="en-GB" sz="20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591-4943-97C2-25DF575D539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591-4943-97C2-25DF575D5397}"/>
              </c:ext>
            </c:extLst>
          </c:dPt>
          <c:dLbls>
            <c:dLbl>
              <c:idx val="0"/>
              <c:tx>
                <c:rich>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r>
                      <a:rPr lang="en-US" sz="2000" baseline="0" dirty="0">
                        <a:solidFill>
                          <a:schemeClr val="bg1"/>
                        </a:solidFill>
                      </a:rPr>
                      <a:t> </a:t>
                    </a:r>
                    <a:fld id="{543C9225-1BE9-C645-89E8-2D01E4ADA0EF}" type="PERCENTAGE">
                      <a:rPr lang="en-US" sz="2000" baseline="0">
                        <a:solidFill>
                          <a:schemeClr val="bg1"/>
                        </a:solidFill>
                      </a:rPr>
                      <a:pPr>
                        <a:defRPr sz="2000">
                          <a:solidFill>
                            <a:schemeClr val="bg1"/>
                          </a:solidFill>
                        </a:defRPr>
                      </a:pPr>
                      <a:t>[PERCENTAGE]</a:t>
                    </a:fld>
                    <a:endParaRPr lang="en-US" sz="2000" baseline="0" dirty="0">
                      <a:solidFill>
                        <a:schemeClr val="bg1"/>
                      </a:solidFill>
                    </a:endParaRPr>
                  </a:p>
                </c:rich>
              </c:tx>
              <c:numFmt formatCode="0.0%"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D591-4943-97C2-25DF575D5397}"/>
                </c:ext>
              </c:extLst>
            </c:dLbl>
            <c:dLbl>
              <c:idx val="1"/>
              <c:numFmt formatCode="0.0%"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591-4943-97C2-25DF575D5397}"/>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Sheet2!$A$40:$A$41</c:f>
              <c:strCache>
                <c:ptCount val="2"/>
                <c:pt idx="0">
                  <c:v>Yes</c:v>
                </c:pt>
                <c:pt idx="1">
                  <c:v>No</c:v>
                </c:pt>
              </c:strCache>
            </c:strRef>
          </c:cat>
          <c:val>
            <c:numRef>
              <c:f>Sheet2!$B$40:$B$41</c:f>
              <c:numCache>
                <c:formatCode>General</c:formatCode>
                <c:ptCount val="2"/>
                <c:pt idx="0">
                  <c:v>23</c:v>
                </c:pt>
                <c:pt idx="1">
                  <c:v>72</c:v>
                </c:pt>
              </c:numCache>
            </c:numRef>
          </c:val>
          <c:extLst>
            <c:ext xmlns:c16="http://schemas.microsoft.com/office/drawing/2014/chart" uri="{C3380CC4-5D6E-409C-BE32-E72D297353CC}">
              <c16:uniqueId val="{00000004-D591-4943-97C2-25DF575D5397}"/>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36706356707464499"/>
          <c:y val="0.83359748923438381"/>
          <c:w val="0.23237510737235981"/>
          <c:h val="0.13856842965009056"/>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GB" sz="2000"/>
              <a:t>The specialties of surgeries of patients who felt they needed stronger painkillers</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cat>
            <c:strRef>
              <c:f>Sheet2!$A$22:$A$28</c:f>
              <c:strCache>
                <c:ptCount val="7"/>
                <c:pt idx="0">
                  <c:v>ENT</c:v>
                </c:pt>
                <c:pt idx="1">
                  <c:v>Orthopaedics</c:v>
                </c:pt>
                <c:pt idx="2">
                  <c:v>Plastic surgery</c:v>
                </c:pt>
                <c:pt idx="3">
                  <c:v>Ophthalmology</c:v>
                </c:pt>
                <c:pt idx="4">
                  <c:v>Urolgy</c:v>
                </c:pt>
                <c:pt idx="5">
                  <c:v>General surgery</c:v>
                </c:pt>
                <c:pt idx="6">
                  <c:v>Oncology</c:v>
                </c:pt>
              </c:strCache>
            </c:strRef>
          </c:cat>
          <c:val>
            <c:numRef>
              <c:f>Sheet2!$B$22:$B$28</c:f>
              <c:numCache>
                <c:formatCode>General</c:formatCode>
                <c:ptCount val="7"/>
                <c:pt idx="0">
                  <c:v>9</c:v>
                </c:pt>
                <c:pt idx="1">
                  <c:v>5</c:v>
                </c:pt>
                <c:pt idx="2">
                  <c:v>3</c:v>
                </c:pt>
                <c:pt idx="3">
                  <c:v>2</c:v>
                </c:pt>
                <c:pt idx="4">
                  <c:v>2</c:v>
                </c:pt>
                <c:pt idx="5">
                  <c:v>1</c:v>
                </c:pt>
                <c:pt idx="6">
                  <c:v>1</c:v>
                </c:pt>
              </c:numCache>
            </c:numRef>
          </c:val>
          <c:extLst>
            <c:ext xmlns:c16="http://schemas.microsoft.com/office/drawing/2014/chart" uri="{C3380CC4-5D6E-409C-BE32-E72D297353CC}">
              <c16:uniqueId val="{00000000-F755-014D-B7B2-1E7F5C1DA4D3}"/>
            </c:ext>
          </c:extLst>
        </c:ser>
        <c:dLbls>
          <c:showLegendKey val="0"/>
          <c:showVal val="0"/>
          <c:showCatName val="0"/>
          <c:showSerName val="0"/>
          <c:showPercent val="0"/>
          <c:showBubbleSize val="0"/>
        </c:dLbls>
        <c:gapWidth val="182"/>
        <c:axId val="509308175"/>
        <c:axId val="509299103"/>
      </c:barChart>
      <c:catAx>
        <c:axId val="509308175"/>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GB" sz="2000"/>
                  <a:t>Surgical Speciality</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09299103"/>
        <c:crosses val="autoZero"/>
        <c:auto val="1"/>
        <c:lblAlgn val="ctr"/>
        <c:lblOffset val="100"/>
        <c:noMultiLvlLbl val="0"/>
      </c:catAx>
      <c:valAx>
        <c:axId val="509299103"/>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GB" sz="2000"/>
                  <a:t>Number</a:t>
                </a:r>
                <a:r>
                  <a:rPr lang="en-GB" sz="2000" baseline="0"/>
                  <a:t> of patients</a:t>
                </a:r>
                <a:endParaRPr lang="en-GB" sz="2000"/>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093081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GB" sz="2000"/>
              <a:t>Orthopaedic</a:t>
            </a:r>
            <a:r>
              <a:rPr lang="en-GB" sz="2000" baseline="0"/>
              <a:t> patients who felt they needed stronger painkillers</a:t>
            </a:r>
            <a:endParaRPr lang="en-GB" sz="200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70F-064D-A678-CAA8C363EF7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70F-064D-A678-CAA8C363EF72}"/>
              </c:ext>
            </c:extLst>
          </c:dPt>
          <c:cat>
            <c:strRef>
              <c:f>Sheet2!$A$53:$A$54</c:f>
              <c:strCache>
                <c:ptCount val="2"/>
                <c:pt idx="0">
                  <c:v>Yes</c:v>
                </c:pt>
                <c:pt idx="1">
                  <c:v>No</c:v>
                </c:pt>
              </c:strCache>
            </c:strRef>
          </c:cat>
          <c:val>
            <c:numRef>
              <c:f>Sheet2!$B$53:$B$54</c:f>
              <c:numCache>
                <c:formatCode>General</c:formatCode>
                <c:ptCount val="2"/>
                <c:pt idx="0">
                  <c:v>50</c:v>
                </c:pt>
                <c:pt idx="1">
                  <c:v>50</c:v>
                </c:pt>
              </c:numCache>
            </c:numRef>
          </c:val>
          <c:extLst>
            <c:ext xmlns:c16="http://schemas.microsoft.com/office/drawing/2014/chart" uri="{C3380CC4-5D6E-409C-BE32-E72D297353CC}">
              <c16:uniqueId val="{00000004-F70F-064D-A678-CAA8C363EF72}"/>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GB" sz="2000"/>
              <a:t>The</a:t>
            </a:r>
            <a:r>
              <a:rPr lang="en-GB" sz="2000" baseline="0"/>
              <a:t> surgeries of patients who felt they needed stronger painkillers</a:t>
            </a:r>
            <a:endParaRPr lang="en-GB" sz="200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cat>
            <c:strRef>
              <c:f>Sheet2!$A$2:$A$15</c:f>
              <c:strCache>
                <c:ptCount val="14"/>
                <c:pt idx="0">
                  <c:v>Adenotonsillectomy + tonsillectomy</c:v>
                </c:pt>
                <c:pt idx="1">
                  <c:v>Removal of orthopaedic metal</c:v>
                </c:pt>
                <c:pt idx="2">
                  <c:v>Bilateral squint surgery</c:v>
                </c:pt>
                <c:pt idx="3">
                  <c:v>Laparoscopic fundoplicaton</c:v>
                </c:pt>
                <c:pt idx="4">
                  <c:v>Wedge resection of toenails</c:v>
                </c:pt>
                <c:pt idx="5">
                  <c:v>Left esotropia</c:v>
                </c:pt>
                <c:pt idx="6">
                  <c:v>Cytoscopy</c:v>
                </c:pt>
                <c:pt idx="7">
                  <c:v>Biopsy of tibia</c:v>
                </c:pt>
                <c:pt idx="8">
                  <c:v>Correction of symbrachydactyly</c:v>
                </c:pt>
                <c:pt idx="9">
                  <c:v>Circumcision + correction of peno-scrotal tethering</c:v>
                </c:pt>
                <c:pt idx="10">
                  <c:v>Plantar fascia release</c:v>
                </c:pt>
                <c:pt idx="11">
                  <c:v>Through knee amputation</c:v>
                </c:pt>
                <c:pt idx="12">
                  <c:v>Arthrogram ankles</c:v>
                </c:pt>
                <c:pt idx="13">
                  <c:v>Release of neck scar contracture</c:v>
                </c:pt>
              </c:strCache>
            </c:strRef>
          </c:cat>
          <c:val>
            <c:numRef>
              <c:f>Sheet2!$B$2:$B$15</c:f>
              <c:numCache>
                <c:formatCode>General</c:formatCode>
                <c:ptCount val="14"/>
                <c:pt idx="0">
                  <c:v>9</c:v>
                </c:pt>
                <c:pt idx="1">
                  <c:v>2</c:v>
                </c:pt>
                <c:pt idx="2">
                  <c:v>1</c:v>
                </c:pt>
                <c:pt idx="3">
                  <c:v>1</c:v>
                </c:pt>
                <c:pt idx="4">
                  <c:v>1</c:v>
                </c:pt>
                <c:pt idx="5">
                  <c:v>1</c:v>
                </c:pt>
                <c:pt idx="6">
                  <c:v>1</c:v>
                </c:pt>
                <c:pt idx="7">
                  <c:v>1</c:v>
                </c:pt>
                <c:pt idx="8">
                  <c:v>1</c:v>
                </c:pt>
                <c:pt idx="9">
                  <c:v>1</c:v>
                </c:pt>
                <c:pt idx="10">
                  <c:v>1</c:v>
                </c:pt>
                <c:pt idx="11">
                  <c:v>1</c:v>
                </c:pt>
                <c:pt idx="12">
                  <c:v>1</c:v>
                </c:pt>
                <c:pt idx="13">
                  <c:v>1</c:v>
                </c:pt>
              </c:numCache>
            </c:numRef>
          </c:val>
          <c:extLst>
            <c:ext xmlns:c16="http://schemas.microsoft.com/office/drawing/2014/chart" uri="{C3380CC4-5D6E-409C-BE32-E72D297353CC}">
              <c16:uniqueId val="{00000000-262B-1143-BF2E-E1B119B6B021}"/>
            </c:ext>
          </c:extLst>
        </c:ser>
        <c:dLbls>
          <c:showLegendKey val="0"/>
          <c:showVal val="0"/>
          <c:showCatName val="0"/>
          <c:showSerName val="0"/>
          <c:showPercent val="0"/>
          <c:showBubbleSize val="0"/>
        </c:dLbls>
        <c:gapWidth val="182"/>
        <c:axId val="529790607"/>
        <c:axId val="529792255"/>
      </c:barChart>
      <c:catAx>
        <c:axId val="529790607"/>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GB" sz="2000"/>
                  <a:t>Type of surgery</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29792255"/>
        <c:crosses val="autoZero"/>
        <c:auto val="1"/>
        <c:lblAlgn val="ctr"/>
        <c:lblOffset val="100"/>
        <c:noMultiLvlLbl val="0"/>
      </c:catAx>
      <c:valAx>
        <c:axId val="52979225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GB" sz="2000"/>
                  <a:t>Number of patients</a:t>
                </a: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979060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1C5239-0FAF-4850-B836-070AEECE448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69D720BB-99A1-4F91-9674-71593B6FA931}">
      <dgm:prSet/>
      <dgm:spPr>
        <a:solidFill>
          <a:schemeClr val="accent2"/>
        </a:solidFill>
      </dgm:spPr>
      <dgm:t>
        <a:bodyPr/>
        <a:lstStyle/>
        <a:p>
          <a:r>
            <a:rPr lang="en-GB" dirty="0"/>
            <a:t>Background</a:t>
          </a:r>
          <a:endParaRPr lang="en-US" dirty="0"/>
        </a:p>
      </dgm:t>
    </dgm:pt>
    <dgm:pt modelId="{5CF08B99-5FB0-46A8-B6A3-8355414AA227}" type="parTrans" cxnId="{AB1BB3FE-4BC2-42DA-B7AD-4165077BAFFE}">
      <dgm:prSet/>
      <dgm:spPr/>
      <dgm:t>
        <a:bodyPr/>
        <a:lstStyle/>
        <a:p>
          <a:endParaRPr lang="en-US"/>
        </a:p>
      </dgm:t>
    </dgm:pt>
    <dgm:pt modelId="{DEC3F4BF-FC20-4AC0-A20F-C1172416F4EE}" type="sibTrans" cxnId="{AB1BB3FE-4BC2-42DA-B7AD-4165077BAFFE}">
      <dgm:prSet/>
      <dgm:spPr/>
      <dgm:t>
        <a:bodyPr/>
        <a:lstStyle/>
        <a:p>
          <a:endParaRPr lang="en-US"/>
        </a:p>
      </dgm:t>
    </dgm:pt>
    <dgm:pt modelId="{206C0912-8199-4184-9BC4-30CDE3BDFCB9}">
      <dgm:prSet/>
      <dgm:spPr>
        <a:solidFill>
          <a:schemeClr val="accent2"/>
        </a:solidFill>
      </dgm:spPr>
      <dgm:t>
        <a:bodyPr/>
        <a:lstStyle/>
        <a:p>
          <a:r>
            <a:rPr lang="en-GB"/>
            <a:t>Objectives</a:t>
          </a:r>
          <a:endParaRPr lang="en-US"/>
        </a:p>
      </dgm:t>
    </dgm:pt>
    <dgm:pt modelId="{878A7146-BFE9-4013-8982-72A4C4C063B2}" type="parTrans" cxnId="{A18D289C-9B80-4894-9092-AC48447BA30C}">
      <dgm:prSet/>
      <dgm:spPr/>
      <dgm:t>
        <a:bodyPr/>
        <a:lstStyle/>
        <a:p>
          <a:endParaRPr lang="en-US"/>
        </a:p>
      </dgm:t>
    </dgm:pt>
    <dgm:pt modelId="{F34C7983-15BB-4C3F-8FFB-15CEA589CA29}" type="sibTrans" cxnId="{A18D289C-9B80-4894-9092-AC48447BA30C}">
      <dgm:prSet/>
      <dgm:spPr/>
      <dgm:t>
        <a:bodyPr/>
        <a:lstStyle/>
        <a:p>
          <a:endParaRPr lang="en-US"/>
        </a:p>
      </dgm:t>
    </dgm:pt>
    <dgm:pt modelId="{EBE69E6B-2FFE-4A97-87ED-292B54661DB4}">
      <dgm:prSet/>
      <dgm:spPr>
        <a:solidFill>
          <a:schemeClr val="accent2"/>
        </a:solidFill>
      </dgm:spPr>
      <dgm:t>
        <a:bodyPr/>
        <a:lstStyle/>
        <a:p>
          <a:r>
            <a:rPr lang="en-GB"/>
            <a:t>Methods</a:t>
          </a:r>
          <a:endParaRPr lang="en-US"/>
        </a:p>
      </dgm:t>
    </dgm:pt>
    <dgm:pt modelId="{80B27941-4CCD-49FC-9684-E5AB80123D2F}" type="parTrans" cxnId="{51844F9C-7ED7-40C7-8779-82D57B8C2BEA}">
      <dgm:prSet/>
      <dgm:spPr/>
      <dgm:t>
        <a:bodyPr/>
        <a:lstStyle/>
        <a:p>
          <a:endParaRPr lang="en-US"/>
        </a:p>
      </dgm:t>
    </dgm:pt>
    <dgm:pt modelId="{400BA947-6FCC-44CB-ABD7-F92545D447C2}" type="sibTrans" cxnId="{51844F9C-7ED7-40C7-8779-82D57B8C2BEA}">
      <dgm:prSet/>
      <dgm:spPr/>
      <dgm:t>
        <a:bodyPr/>
        <a:lstStyle/>
        <a:p>
          <a:endParaRPr lang="en-US"/>
        </a:p>
      </dgm:t>
    </dgm:pt>
    <dgm:pt modelId="{48C03066-727C-4D3D-999F-F72D1B9A79D5}">
      <dgm:prSet/>
      <dgm:spPr>
        <a:solidFill>
          <a:schemeClr val="accent2"/>
        </a:solidFill>
      </dgm:spPr>
      <dgm:t>
        <a:bodyPr/>
        <a:lstStyle/>
        <a:p>
          <a:r>
            <a:rPr lang="en-GB"/>
            <a:t>Results</a:t>
          </a:r>
          <a:endParaRPr lang="en-US"/>
        </a:p>
      </dgm:t>
    </dgm:pt>
    <dgm:pt modelId="{2CD4870E-0F2F-4F6E-8F4C-F616660B1D6C}" type="parTrans" cxnId="{D800DAA1-7FA0-483D-85D7-2C9CF31EDDA9}">
      <dgm:prSet/>
      <dgm:spPr/>
      <dgm:t>
        <a:bodyPr/>
        <a:lstStyle/>
        <a:p>
          <a:endParaRPr lang="en-US"/>
        </a:p>
      </dgm:t>
    </dgm:pt>
    <dgm:pt modelId="{CEEBEE07-FF09-4BAA-83D4-45973CEEC367}" type="sibTrans" cxnId="{D800DAA1-7FA0-483D-85D7-2C9CF31EDDA9}">
      <dgm:prSet/>
      <dgm:spPr/>
      <dgm:t>
        <a:bodyPr/>
        <a:lstStyle/>
        <a:p>
          <a:endParaRPr lang="en-US"/>
        </a:p>
      </dgm:t>
    </dgm:pt>
    <dgm:pt modelId="{ED650D27-E851-4DBB-BE58-564611D085B1}">
      <dgm:prSet/>
      <dgm:spPr>
        <a:solidFill>
          <a:schemeClr val="accent2"/>
        </a:solidFill>
      </dgm:spPr>
      <dgm:t>
        <a:bodyPr/>
        <a:lstStyle/>
        <a:p>
          <a:r>
            <a:rPr lang="en-GB"/>
            <a:t>Conclusions</a:t>
          </a:r>
          <a:endParaRPr lang="en-US"/>
        </a:p>
      </dgm:t>
    </dgm:pt>
    <dgm:pt modelId="{08F8C975-D534-44F6-A80D-2CFA495C2826}" type="parTrans" cxnId="{1F355651-947F-403E-913F-6434BD7A0776}">
      <dgm:prSet/>
      <dgm:spPr/>
      <dgm:t>
        <a:bodyPr/>
        <a:lstStyle/>
        <a:p>
          <a:endParaRPr lang="en-US"/>
        </a:p>
      </dgm:t>
    </dgm:pt>
    <dgm:pt modelId="{4AE4124B-7F36-4036-8216-7B4836C9B293}" type="sibTrans" cxnId="{1F355651-947F-403E-913F-6434BD7A0776}">
      <dgm:prSet/>
      <dgm:spPr/>
      <dgm:t>
        <a:bodyPr/>
        <a:lstStyle/>
        <a:p>
          <a:endParaRPr lang="en-US"/>
        </a:p>
      </dgm:t>
    </dgm:pt>
    <dgm:pt modelId="{4214317C-2431-6F45-8FF7-E4F0CA42C21D}" type="pres">
      <dgm:prSet presAssocID="{C81C5239-0FAF-4850-B836-070AEECE4481}" presName="outerComposite" presStyleCnt="0">
        <dgm:presLayoutVars>
          <dgm:chMax val="5"/>
          <dgm:dir/>
          <dgm:resizeHandles val="exact"/>
        </dgm:presLayoutVars>
      </dgm:prSet>
      <dgm:spPr/>
    </dgm:pt>
    <dgm:pt modelId="{05BDB4C6-0C2E-5649-89B7-3DF15C238C2A}" type="pres">
      <dgm:prSet presAssocID="{C81C5239-0FAF-4850-B836-070AEECE4481}" presName="dummyMaxCanvas" presStyleCnt="0">
        <dgm:presLayoutVars/>
      </dgm:prSet>
      <dgm:spPr/>
    </dgm:pt>
    <dgm:pt modelId="{82326148-BE1C-074B-9474-1579FFD757B7}" type="pres">
      <dgm:prSet presAssocID="{C81C5239-0FAF-4850-B836-070AEECE4481}" presName="FiveNodes_1" presStyleLbl="node1" presStyleIdx="0" presStyleCnt="5">
        <dgm:presLayoutVars>
          <dgm:bulletEnabled val="1"/>
        </dgm:presLayoutVars>
      </dgm:prSet>
      <dgm:spPr/>
    </dgm:pt>
    <dgm:pt modelId="{46D5283D-24F2-7A41-8823-0BCFD520D94D}" type="pres">
      <dgm:prSet presAssocID="{C81C5239-0FAF-4850-B836-070AEECE4481}" presName="FiveNodes_2" presStyleLbl="node1" presStyleIdx="1" presStyleCnt="5">
        <dgm:presLayoutVars>
          <dgm:bulletEnabled val="1"/>
        </dgm:presLayoutVars>
      </dgm:prSet>
      <dgm:spPr/>
    </dgm:pt>
    <dgm:pt modelId="{55F3D0E8-BFC9-B44F-8CA0-79EFF5F30236}" type="pres">
      <dgm:prSet presAssocID="{C81C5239-0FAF-4850-B836-070AEECE4481}" presName="FiveNodes_3" presStyleLbl="node1" presStyleIdx="2" presStyleCnt="5">
        <dgm:presLayoutVars>
          <dgm:bulletEnabled val="1"/>
        </dgm:presLayoutVars>
      </dgm:prSet>
      <dgm:spPr/>
    </dgm:pt>
    <dgm:pt modelId="{28657495-5C44-594C-9617-6E8FD89329B2}" type="pres">
      <dgm:prSet presAssocID="{C81C5239-0FAF-4850-B836-070AEECE4481}" presName="FiveNodes_4" presStyleLbl="node1" presStyleIdx="3" presStyleCnt="5">
        <dgm:presLayoutVars>
          <dgm:bulletEnabled val="1"/>
        </dgm:presLayoutVars>
      </dgm:prSet>
      <dgm:spPr/>
    </dgm:pt>
    <dgm:pt modelId="{24A32B55-AE1E-F14A-BB72-7661130E8F4F}" type="pres">
      <dgm:prSet presAssocID="{C81C5239-0FAF-4850-B836-070AEECE4481}" presName="FiveNodes_5" presStyleLbl="node1" presStyleIdx="4" presStyleCnt="5">
        <dgm:presLayoutVars>
          <dgm:bulletEnabled val="1"/>
        </dgm:presLayoutVars>
      </dgm:prSet>
      <dgm:spPr/>
    </dgm:pt>
    <dgm:pt modelId="{828BC404-F60C-AA44-900B-9262EF7CB145}" type="pres">
      <dgm:prSet presAssocID="{C81C5239-0FAF-4850-B836-070AEECE4481}" presName="FiveConn_1-2" presStyleLbl="fgAccFollowNode1" presStyleIdx="0" presStyleCnt="4">
        <dgm:presLayoutVars>
          <dgm:bulletEnabled val="1"/>
        </dgm:presLayoutVars>
      </dgm:prSet>
      <dgm:spPr/>
    </dgm:pt>
    <dgm:pt modelId="{585A645D-BA7F-DC41-AD4D-01185544AF7F}" type="pres">
      <dgm:prSet presAssocID="{C81C5239-0FAF-4850-B836-070AEECE4481}" presName="FiveConn_2-3" presStyleLbl="fgAccFollowNode1" presStyleIdx="1" presStyleCnt="4">
        <dgm:presLayoutVars>
          <dgm:bulletEnabled val="1"/>
        </dgm:presLayoutVars>
      </dgm:prSet>
      <dgm:spPr/>
    </dgm:pt>
    <dgm:pt modelId="{B4BB6ECA-7E5E-1C43-80A7-64440E8055C2}" type="pres">
      <dgm:prSet presAssocID="{C81C5239-0FAF-4850-B836-070AEECE4481}" presName="FiveConn_3-4" presStyleLbl="fgAccFollowNode1" presStyleIdx="2" presStyleCnt="4">
        <dgm:presLayoutVars>
          <dgm:bulletEnabled val="1"/>
        </dgm:presLayoutVars>
      </dgm:prSet>
      <dgm:spPr/>
    </dgm:pt>
    <dgm:pt modelId="{BB708429-C464-6C4F-9AB8-15ED215D3317}" type="pres">
      <dgm:prSet presAssocID="{C81C5239-0FAF-4850-B836-070AEECE4481}" presName="FiveConn_4-5" presStyleLbl="fgAccFollowNode1" presStyleIdx="3" presStyleCnt="4">
        <dgm:presLayoutVars>
          <dgm:bulletEnabled val="1"/>
        </dgm:presLayoutVars>
      </dgm:prSet>
      <dgm:spPr/>
    </dgm:pt>
    <dgm:pt modelId="{95515FB8-22FD-C041-ADC1-1AAD2A294199}" type="pres">
      <dgm:prSet presAssocID="{C81C5239-0FAF-4850-B836-070AEECE4481}" presName="FiveNodes_1_text" presStyleLbl="node1" presStyleIdx="4" presStyleCnt="5">
        <dgm:presLayoutVars>
          <dgm:bulletEnabled val="1"/>
        </dgm:presLayoutVars>
      </dgm:prSet>
      <dgm:spPr/>
    </dgm:pt>
    <dgm:pt modelId="{92C38033-BDF0-D64A-8610-1BA59961EF1C}" type="pres">
      <dgm:prSet presAssocID="{C81C5239-0FAF-4850-B836-070AEECE4481}" presName="FiveNodes_2_text" presStyleLbl="node1" presStyleIdx="4" presStyleCnt="5">
        <dgm:presLayoutVars>
          <dgm:bulletEnabled val="1"/>
        </dgm:presLayoutVars>
      </dgm:prSet>
      <dgm:spPr/>
    </dgm:pt>
    <dgm:pt modelId="{91B4DD7C-6836-2B45-A89D-02EC646F3E64}" type="pres">
      <dgm:prSet presAssocID="{C81C5239-0FAF-4850-B836-070AEECE4481}" presName="FiveNodes_3_text" presStyleLbl="node1" presStyleIdx="4" presStyleCnt="5">
        <dgm:presLayoutVars>
          <dgm:bulletEnabled val="1"/>
        </dgm:presLayoutVars>
      </dgm:prSet>
      <dgm:spPr/>
    </dgm:pt>
    <dgm:pt modelId="{5DE33BEA-0C83-3C41-B48C-BC284CFB3838}" type="pres">
      <dgm:prSet presAssocID="{C81C5239-0FAF-4850-B836-070AEECE4481}" presName="FiveNodes_4_text" presStyleLbl="node1" presStyleIdx="4" presStyleCnt="5">
        <dgm:presLayoutVars>
          <dgm:bulletEnabled val="1"/>
        </dgm:presLayoutVars>
      </dgm:prSet>
      <dgm:spPr/>
    </dgm:pt>
    <dgm:pt modelId="{A1A79A81-50E3-2643-BB1A-41C636C94791}" type="pres">
      <dgm:prSet presAssocID="{C81C5239-0FAF-4850-B836-070AEECE4481}" presName="FiveNodes_5_text" presStyleLbl="node1" presStyleIdx="4" presStyleCnt="5">
        <dgm:presLayoutVars>
          <dgm:bulletEnabled val="1"/>
        </dgm:presLayoutVars>
      </dgm:prSet>
      <dgm:spPr/>
    </dgm:pt>
  </dgm:ptLst>
  <dgm:cxnLst>
    <dgm:cxn modelId="{0B330812-E817-7C45-B455-8BA2DD83982D}" type="presOf" srcId="{69D720BB-99A1-4F91-9674-71593B6FA931}" destId="{95515FB8-22FD-C041-ADC1-1AAD2A294199}" srcOrd="1" destOrd="0" presId="urn:microsoft.com/office/officeart/2005/8/layout/vProcess5"/>
    <dgm:cxn modelId="{E6A29819-59E2-7A42-BAF3-AEB2984693D7}" type="presOf" srcId="{CEEBEE07-FF09-4BAA-83D4-45973CEEC367}" destId="{BB708429-C464-6C4F-9AB8-15ED215D3317}" srcOrd="0" destOrd="0" presId="urn:microsoft.com/office/officeart/2005/8/layout/vProcess5"/>
    <dgm:cxn modelId="{FDB6431D-F362-5641-9951-305A0C424D84}" type="presOf" srcId="{ED650D27-E851-4DBB-BE58-564611D085B1}" destId="{24A32B55-AE1E-F14A-BB72-7661130E8F4F}" srcOrd="0" destOrd="0" presId="urn:microsoft.com/office/officeart/2005/8/layout/vProcess5"/>
    <dgm:cxn modelId="{175FCB33-6271-544C-AC28-E941E1BBE258}" type="presOf" srcId="{F34C7983-15BB-4C3F-8FFB-15CEA589CA29}" destId="{585A645D-BA7F-DC41-AD4D-01185544AF7F}" srcOrd="0" destOrd="0" presId="urn:microsoft.com/office/officeart/2005/8/layout/vProcess5"/>
    <dgm:cxn modelId="{8890BE40-C74D-1743-A327-DDF446E243A7}" type="presOf" srcId="{206C0912-8199-4184-9BC4-30CDE3BDFCB9}" destId="{92C38033-BDF0-D64A-8610-1BA59961EF1C}" srcOrd="1" destOrd="0" presId="urn:microsoft.com/office/officeart/2005/8/layout/vProcess5"/>
    <dgm:cxn modelId="{1F355651-947F-403E-913F-6434BD7A0776}" srcId="{C81C5239-0FAF-4850-B836-070AEECE4481}" destId="{ED650D27-E851-4DBB-BE58-564611D085B1}" srcOrd="4" destOrd="0" parTransId="{08F8C975-D534-44F6-A80D-2CFA495C2826}" sibTransId="{4AE4124B-7F36-4036-8216-7B4836C9B293}"/>
    <dgm:cxn modelId="{D408865C-3AF2-C64E-9860-92C11D2A8178}" type="presOf" srcId="{69D720BB-99A1-4F91-9674-71593B6FA931}" destId="{82326148-BE1C-074B-9474-1579FFD757B7}" srcOrd="0" destOrd="0" presId="urn:microsoft.com/office/officeart/2005/8/layout/vProcess5"/>
    <dgm:cxn modelId="{95CC8468-590E-1944-A9AB-AEE64D534C5A}" type="presOf" srcId="{EBE69E6B-2FFE-4A97-87ED-292B54661DB4}" destId="{91B4DD7C-6836-2B45-A89D-02EC646F3E64}" srcOrd="1" destOrd="0" presId="urn:microsoft.com/office/officeart/2005/8/layout/vProcess5"/>
    <dgm:cxn modelId="{FC058B7D-5062-8547-A8F0-4BC0E0C70D25}" type="presOf" srcId="{400BA947-6FCC-44CB-ABD7-F92545D447C2}" destId="{B4BB6ECA-7E5E-1C43-80A7-64440E8055C2}" srcOrd="0" destOrd="0" presId="urn:microsoft.com/office/officeart/2005/8/layout/vProcess5"/>
    <dgm:cxn modelId="{59A42F87-FD27-F843-BC46-E04A0A8CA144}" type="presOf" srcId="{48C03066-727C-4D3D-999F-F72D1B9A79D5}" destId="{5DE33BEA-0C83-3C41-B48C-BC284CFB3838}" srcOrd="1" destOrd="0" presId="urn:microsoft.com/office/officeart/2005/8/layout/vProcess5"/>
    <dgm:cxn modelId="{F45C2D8E-6C09-4341-8646-9CDD70860795}" type="presOf" srcId="{ED650D27-E851-4DBB-BE58-564611D085B1}" destId="{A1A79A81-50E3-2643-BB1A-41C636C94791}" srcOrd="1" destOrd="0" presId="urn:microsoft.com/office/officeart/2005/8/layout/vProcess5"/>
    <dgm:cxn modelId="{A18D289C-9B80-4894-9092-AC48447BA30C}" srcId="{C81C5239-0FAF-4850-B836-070AEECE4481}" destId="{206C0912-8199-4184-9BC4-30CDE3BDFCB9}" srcOrd="1" destOrd="0" parTransId="{878A7146-BFE9-4013-8982-72A4C4C063B2}" sibTransId="{F34C7983-15BB-4C3F-8FFB-15CEA589CA29}"/>
    <dgm:cxn modelId="{51844F9C-7ED7-40C7-8779-82D57B8C2BEA}" srcId="{C81C5239-0FAF-4850-B836-070AEECE4481}" destId="{EBE69E6B-2FFE-4A97-87ED-292B54661DB4}" srcOrd="2" destOrd="0" parTransId="{80B27941-4CCD-49FC-9684-E5AB80123D2F}" sibTransId="{400BA947-6FCC-44CB-ABD7-F92545D447C2}"/>
    <dgm:cxn modelId="{17475EA0-B9D4-584A-8AD9-DF54E6807C5D}" type="presOf" srcId="{206C0912-8199-4184-9BC4-30CDE3BDFCB9}" destId="{46D5283D-24F2-7A41-8823-0BCFD520D94D}" srcOrd="0" destOrd="0" presId="urn:microsoft.com/office/officeart/2005/8/layout/vProcess5"/>
    <dgm:cxn modelId="{D800DAA1-7FA0-483D-85D7-2C9CF31EDDA9}" srcId="{C81C5239-0FAF-4850-B836-070AEECE4481}" destId="{48C03066-727C-4D3D-999F-F72D1B9A79D5}" srcOrd="3" destOrd="0" parTransId="{2CD4870E-0F2F-4F6E-8F4C-F616660B1D6C}" sibTransId="{CEEBEE07-FF09-4BAA-83D4-45973CEEC367}"/>
    <dgm:cxn modelId="{0C087CB7-B4B4-984B-A4A7-36A4CF998E8E}" type="presOf" srcId="{EBE69E6B-2FFE-4A97-87ED-292B54661DB4}" destId="{55F3D0E8-BFC9-B44F-8CA0-79EFF5F30236}" srcOrd="0" destOrd="0" presId="urn:microsoft.com/office/officeart/2005/8/layout/vProcess5"/>
    <dgm:cxn modelId="{0CD900C1-9271-7144-9D12-94799B4D1353}" type="presOf" srcId="{C81C5239-0FAF-4850-B836-070AEECE4481}" destId="{4214317C-2431-6F45-8FF7-E4F0CA42C21D}" srcOrd="0" destOrd="0" presId="urn:microsoft.com/office/officeart/2005/8/layout/vProcess5"/>
    <dgm:cxn modelId="{6D1B3BF1-DA2C-834E-89E5-9632D0E13EF6}" type="presOf" srcId="{DEC3F4BF-FC20-4AC0-A20F-C1172416F4EE}" destId="{828BC404-F60C-AA44-900B-9262EF7CB145}" srcOrd="0" destOrd="0" presId="urn:microsoft.com/office/officeart/2005/8/layout/vProcess5"/>
    <dgm:cxn modelId="{AB1BB3FE-4BC2-42DA-B7AD-4165077BAFFE}" srcId="{C81C5239-0FAF-4850-B836-070AEECE4481}" destId="{69D720BB-99A1-4F91-9674-71593B6FA931}" srcOrd="0" destOrd="0" parTransId="{5CF08B99-5FB0-46A8-B6A3-8355414AA227}" sibTransId="{DEC3F4BF-FC20-4AC0-A20F-C1172416F4EE}"/>
    <dgm:cxn modelId="{D19F85FF-28DF-DC4F-9CCD-E0C7E9361A47}" type="presOf" srcId="{48C03066-727C-4D3D-999F-F72D1B9A79D5}" destId="{28657495-5C44-594C-9617-6E8FD89329B2}" srcOrd="0" destOrd="0" presId="urn:microsoft.com/office/officeart/2005/8/layout/vProcess5"/>
    <dgm:cxn modelId="{1E5CA921-B29F-FA42-97BF-D117CC3F8EC3}" type="presParOf" srcId="{4214317C-2431-6F45-8FF7-E4F0CA42C21D}" destId="{05BDB4C6-0C2E-5649-89B7-3DF15C238C2A}" srcOrd="0" destOrd="0" presId="urn:microsoft.com/office/officeart/2005/8/layout/vProcess5"/>
    <dgm:cxn modelId="{1C57E7FB-1F68-9F4D-8033-46F4B9584FF6}" type="presParOf" srcId="{4214317C-2431-6F45-8FF7-E4F0CA42C21D}" destId="{82326148-BE1C-074B-9474-1579FFD757B7}" srcOrd="1" destOrd="0" presId="urn:microsoft.com/office/officeart/2005/8/layout/vProcess5"/>
    <dgm:cxn modelId="{D38FAC82-E467-1842-BFB9-0C579812D9C5}" type="presParOf" srcId="{4214317C-2431-6F45-8FF7-E4F0CA42C21D}" destId="{46D5283D-24F2-7A41-8823-0BCFD520D94D}" srcOrd="2" destOrd="0" presId="urn:microsoft.com/office/officeart/2005/8/layout/vProcess5"/>
    <dgm:cxn modelId="{FEF88238-9204-C744-9ECC-EFADD9C73079}" type="presParOf" srcId="{4214317C-2431-6F45-8FF7-E4F0CA42C21D}" destId="{55F3D0E8-BFC9-B44F-8CA0-79EFF5F30236}" srcOrd="3" destOrd="0" presId="urn:microsoft.com/office/officeart/2005/8/layout/vProcess5"/>
    <dgm:cxn modelId="{6571E8AF-4694-024C-8F9D-AB639931F57F}" type="presParOf" srcId="{4214317C-2431-6F45-8FF7-E4F0CA42C21D}" destId="{28657495-5C44-594C-9617-6E8FD89329B2}" srcOrd="4" destOrd="0" presId="urn:microsoft.com/office/officeart/2005/8/layout/vProcess5"/>
    <dgm:cxn modelId="{E0320CF7-0868-1943-A6D9-7FF15F230C40}" type="presParOf" srcId="{4214317C-2431-6F45-8FF7-E4F0CA42C21D}" destId="{24A32B55-AE1E-F14A-BB72-7661130E8F4F}" srcOrd="5" destOrd="0" presId="urn:microsoft.com/office/officeart/2005/8/layout/vProcess5"/>
    <dgm:cxn modelId="{2E644FBE-4066-8946-A7A7-115E399951C9}" type="presParOf" srcId="{4214317C-2431-6F45-8FF7-E4F0CA42C21D}" destId="{828BC404-F60C-AA44-900B-9262EF7CB145}" srcOrd="6" destOrd="0" presId="urn:microsoft.com/office/officeart/2005/8/layout/vProcess5"/>
    <dgm:cxn modelId="{DC80E622-7641-BB47-A7D7-BD84CD4CE9EA}" type="presParOf" srcId="{4214317C-2431-6F45-8FF7-E4F0CA42C21D}" destId="{585A645D-BA7F-DC41-AD4D-01185544AF7F}" srcOrd="7" destOrd="0" presId="urn:microsoft.com/office/officeart/2005/8/layout/vProcess5"/>
    <dgm:cxn modelId="{BF74BD9A-9D9D-9049-A5C3-075BA92B1976}" type="presParOf" srcId="{4214317C-2431-6F45-8FF7-E4F0CA42C21D}" destId="{B4BB6ECA-7E5E-1C43-80A7-64440E8055C2}" srcOrd="8" destOrd="0" presId="urn:microsoft.com/office/officeart/2005/8/layout/vProcess5"/>
    <dgm:cxn modelId="{37CF10B2-5DB8-804C-91DE-682E2C83C02A}" type="presParOf" srcId="{4214317C-2431-6F45-8FF7-E4F0CA42C21D}" destId="{BB708429-C464-6C4F-9AB8-15ED215D3317}" srcOrd="9" destOrd="0" presId="urn:microsoft.com/office/officeart/2005/8/layout/vProcess5"/>
    <dgm:cxn modelId="{FD0819ED-592D-5E43-A62F-461DA37F17E6}" type="presParOf" srcId="{4214317C-2431-6F45-8FF7-E4F0CA42C21D}" destId="{95515FB8-22FD-C041-ADC1-1AAD2A294199}" srcOrd="10" destOrd="0" presId="urn:microsoft.com/office/officeart/2005/8/layout/vProcess5"/>
    <dgm:cxn modelId="{36B4AF2E-C3B2-A14A-B07B-74B9117228EF}" type="presParOf" srcId="{4214317C-2431-6F45-8FF7-E4F0CA42C21D}" destId="{92C38033-BDF0-D64A-8610-1BA59961EF1C}" srcOrd="11" destOrd="0" presId="urn:microsoft.com/office/officeart/2005/8/layout/vProcess5"/>
    <dgm:cxn modelId="{EE6581A3-D6D9-4C47-868C-ED55DE2DC88F}" type="presParOf" srcId="{4214317C-2431-6F45-8FF7-E4F0CA42C21D}" destId="{91B4DD7C-6836-2B45-A89D-02EC646F3E64}" srcOrd="12" destOrd="0" presId="urn:microsoft.com/office/officeart/2005/8/layout/vProcess5"/>
    <dgm:cxn modelId="{06A79E0D-7A82-4648-BF25-5DDF7583734B}" type="presParOf" srcId="{4214317C-2431-6F45-8FF7-E4F0CA42C21D}" destId="{5DE33BEA-0C83-3C41-B48C-BC284CFB3838}" srcOrd="13" destOrd="0" presId="urn:microsoft.com/office/officeart/2005/8/layout/vProcess5"/>
    <dgm:cxn modelId="{E065A5BF-D629-1041-B761-6FF9D5AD1DCC}" type="presParOf" srcId="{4214317C-2431-6F45-8FF7-E4F0CA42C21D}" destId="{A1A79A81-50E3-2643-BB1A-41C636C94791}"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1C5239-0FAF-4850-B836-070AEECE448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69D720BB-99A1-4F91-9674-71593B6FA931}">
      <dgm:prSet/>
      <dgm:spPr>
        <a:solidFill>
          <a:schemeClr val="accent2"/>
        </a:solidFill>
      </dgm:spPr>
      <dgm:t>
        <a:bodyPr/>
        <a:lstStyle/>
        <a:p>
          <a:r>
            <a:rPr lang="en-GB"/>
            <a:t>Background</a:t>
          </a:r>
          <a:endParaRPr lang="en-US"/>
        </a:p>
      </dgm:t>
    </dgm:pt>
    <dgm:pt modelId="{5CF08B99-5FB0-46A8-B6A3-8355414AA227}" type="parTrans" cxnId="{AB1BB3FE-4BC2-42DA-B7AD-4165077BAFFE}">
      <dgm:prSet/>
      <dgm:spPr/>
      <dgm:t>
        <a:bodyPr/>
        <a:lstStyle/>
        <a:p>
          <a:endParaRPr lang="en-US"/>
        </a:p>
      </dgm:t>
    </dgm:pt>
    <dgm:pt modelId="{DEC3F4BF-FC20-4AC0-A20F-C1172416F4EE}" type="sibTrans" cxnId="{AB1BB3FE-4BC2-42DA-B7AD-4165077BAFFE}">
      <dgm:prSet/>
      <dgm:spPr/>
      <dgm:t>
        <a:bodyPr/>
        <a:lstStyle/>
        <a:p>
          <a:endParaRPr lang="en-US"/>
        </a:p>
      </dgm:t>
    </dgm:pt>
    <dgm:pt modelId="{206C0912-8199-4184-9BC4-30CDE3BDFCB9}">
      <dgm:prSet/>
      <dgm:spPr>
        <a:solidFill>
          <a:schemeClr val="accent1">
            <a:lumMod val="40000"/>
            <a:lumOff val="60000"/>
          </a:schemeClr>
        </a:solidFill>
      </dgm:spPr>
      <dgm:t>
        <a:bodyPr/>
        <a:lstStyle/>
        <a:p>
          <a:r>
            <a:rPr lang="en-GB"/>
            <a:t>Objectives</a:t>
          </a:r>
          <a:endParaRPr lang="en-US"/>
        </a:p>
      </dgm:t>
    </dgm:pt>
    <dgm:pt modelId="{878A7146-BFE9-4013-8982-72A4C4C063B2}" type="parTrans" cxnId="{A18D289C-9B80-4894-9092-AC48447BA30C}">
      <dgm:prSet/>
      <dgm:spPr/>
      <dgm:t>
        <a:bodyPr/>
        <a:lstStyle/>
        <a:p>
          <a:endParaRPr lang="en-US"/>
        </a:p>
      </dgm:t>
    </dgm:pt>
    <dgm:pt modelId="{F34C7983-15BB-4C3F-8FFB-15CEA589CA29}" type="sibTrans" cxnId="{A18D289C-9B80-4894-9092-AC48447BA30C}">
      <dgm:prSet/>
      <dgm:spPr/>
      <dgm:t>
        <a:bodyPr/>
        <a:lstStyle/>
        <a:p>
          <a:endParaRPr lang="en-US"/>
        </a:p>
      </dgm:t>
    </dgm:pt>
    <dgm:pt modelId="{EBE69E6B-2FFE-4A97-87ED-292B54661DB4}">
      <dgm:prSet/>
      <dgm:spPr>
        <a:solidFill>
          <a:schemeClr val="accent1">
            <a:lumMod val="40000"/>
            <a:lumOff val="60000"/>
          </a:schemeClr>
        </a:solidFill>
      </dgm:spPr>
      <dgm:t>
        <a:bodyPr/>
        <a:lstStyle/>
        <a:p>
          <a:r>
            <a:rPr lang="en-GB"/>
            <a:t>Methods</a:t>
          </a:r>
          <a:endParaRPr lang="en-US"/>
        </a:p>
      </dgm:t>
    </dgm:pt>
    <dgm:pt modelId="{80B27941-4CCD-49FC-9684-E5AB80123D2F}" type="parTrans" cxnId="{51844F9C-7ED7-40C7-8779-82D57B8C2BEA}">
      <dgm:prSet/>
      <dgm:spPr/>
      <dgm:t>
        <a:bodyPr/>
        <a:lstStyle/>
        <a:p>
          <a:endParaRPr lang="en-US"/>
        </a:p>
      </dgm:t>
    </dgm:pt>
    <dgm:pt modelId="{400BA947-6FCC-44CB-ABD7-F92545D447C2}" type="sibTrans" cxnId="{51844F9C-7ED7-40C7-8779-82D57B8C2BEA}">
      <dgm:prSet/>
      <dgm:spPr/>
      <dgm:t>
        <a:bodyPr/>
        <a:lstStyle/>
        <a:p>
          <a:endParaRPr lang="en-US"/>
        </a:p>
      </dgm:t>
    </dgm:pt>
    <dgm:pt modelId="{48C03066-727C-4D3D-999F-F72D1B9A79D5}">
      <dgm:prSet/>
      <dgm:spPr>
        <a:solidFill>
          <a:schemeClr val="accent1">
            <a:lumMod val="40000"/>
            <a:lumOff val="60000"/>
          </a:schemeClr>
        </a:solidFill>
      </dgm:spPr>
      <dgm:t>
        <a:bodyPr/>
        <a:lstStyle/>
        <a:p>
          <a:r>
            <a:rPr lang="en-GB"/>
            <a:t>Results</a:t>
          </a:r>
          <a:endParaRPr lang="en-US"/>
        </a:p>
      </dgm:t>
    </dgm:pt>
    <dgm:pt modelId="{2CD4870E-0F2F-4F6E-8F4C-F616660B1D6C}" type="parTrans" cxnId="{D800DAA1-7FA0-483D-85D7-2C9CF31EDDA9}">
      <dgm:prSet/>
      <dgm:spPr/>
      <dgm:t>
        <a:bodyPr/>
        <a:lstStyle/>
        <a:p>
          <a:endParaRPr lang="en-US"/>
        </a:p>
      </dgm:t>
    </dgm:pt>
    <dgm:pt modelId="{CEEBEE07-FF09-4BAA-83D4-45973CEEC367}" type="sibTrans" cxnId="{D800DAA1-7FA0-483D-85D7-2C9CF31EDDA9}">
      <dgm:prSet/>
      <dgm:spPr/>
      <dgm:t>
        <a:bodyPr/>
        <a:lstStyle/>
        <a:p>
          <a:endParaRPr lang="en-US"/>
        </a:p>
      </dgm:t>
    </dgm:pt>
    <dgm:pt modelId="{ED650D27-E851-4DBB-BE58-564611D085B1}">
      <dgm:prSet/>
      <dgm:spPr>
        <a:solidFill>
          <a:schemeClr val="accent1">
            <a:lumMod val="40000"/>
            <a:lumOff val="60000"/>
          </a:schemeClr>
        </a:solidFill>
      </dgm:spPr>
      <dgm:t>
        <a:bodyPr/>
        <a:lstStyle/>
        <a:p>
          <a:r>
            <a:rPr lang="en-GB"/>
            <a:t>Conclusions</a:t>
          </a:r>
          <a:endParaRPr lang="en-US"/>
        </a:p>
      </dgm:t>
    </dgm:pt>
    <dgm:pt modelId="{08F8C975-D534-44F6-A80D-2CFA495C2826}" type="parTrans" cxnId="{1F355651-947F-403E-913F-6434BD7A0776}">
      <dgm:prSet/>
      <dgm:spPr/>
      <dgm:t>
        <a:bodyPr/>
        <a:lstStyle/>
        <a:p>
          <a:endParaRPr lang="en-US"/>
        </a:p>
      </dgm:t>
    </dgm:pt>
    <dgm:pt modelId="{4AE4124B-7F36-4036-8216-7B4836C9B293}" type="sibTrans" cxnId="{1F355651-947F-403E-913F-6434BD7A0776}">
      <dgm:prSet/>
      <dgm:spPr/>
      <dgm:t>
        <a:bodyPr/>
        <a:lstStyle/>
        <a:p>
          <a:endParaRPr lang="en-US"/>
        </a:p>
      </dgm:t>
    </dgm:pt>
    <dgm:pt modelId="{4214317C-2431-6F45-8FF7-E4F0CA42C21D}" type="pres">
      <dgm:prSet presAssocID="{C81C5239-0FAF-4850-B836-070AEECE4481}" presName="outerComposite" presStyleCnt="0">
        <dgm:presLayoutVars>
          <dgm:chMax val="5"/>
          <dgm:dir/>
          <dgm:resizeHandles val="exact"/>
        </dgm:presLayoutVars>
      </dgm:prSet>
      <dgm:spPr/>
    </dgm:pt>
    <dgm:pt modelId="{05BDB4C6-0C2E-5649-89B7-3DF15C238C2A}" type="pres">
      <dgm:prSet presAssocID="{C81C5239-0FAF-4850-B836-070AEECE4481}" presName="dummyMaxCanvas" presStyleCnt="0">
        <dgm:presLayoutVars/>
      </dgm:prSet>
      <dgm:spPr/>
    </dgm:pt>
    <dgm:pt modelId="{82326148-BE1C-074B-9474-1579FFD757B7}" type="pres">
      <dgm:prSet presAssocID="{C81C5239-0FAF-4850-B836-070AEECE4481}" presName="FiveNodes_1" presStyleLbl="node1" presStyleIdx="0" presStyleCnt="5">
        <dgm:presLayoutVars>
          <dgm:bulletEnabled val="1"/>
        </dgm:presLayoutVars>
      </dgm:prSet>
      <dgm:spPr/>
    </dgm:pt>
    <dgm:pt modelId="{46D5283D-24F2-7A41-8823-0BCFD520D94D}" type="pres">
      <dgm:prSet presAssocID="{C81C5239-0FAF-4850-B836-070AEECE4481}" presName="FiveNodes_2" presStyleLbl="node1" presStyleIdx="1" presStyleCnt="5">
        <dgm:presLayoutVars>
          <dgm:bulletEnabled val="1"/>
        </dgm:presLayoutVars>
      </dgm:prSet>
      <dgm:spPr/>
    </dgm:pt>
    <dgm:pt modelId="{55F3D0E8-BFC9-B44F-8CA0-79EFF5F30236}" type="pres">
      <dgm:prSet presAssocID="{C81C5239-0FAF-4850-B836-070AEECE4481}" presName="FiveNodes_3" presStyleLbl="node1" presStyleIdx="2" presStyleCnt="5">
        <dgm:presLayoutVars>
          <dgm:bulletEnabled val="1"/>
        </dgm:presLayoutVars>
      </dgm:prSet>
      <dgm:spPr/>
    </dgm:pt>
    <dgm:pt modelId="{28657495-5C44-594C-9617-6E8FD89329B2}" type="pres">
      <dgm:prSet presAssocID="{C81C5239-0FAF-4850-B836-070AEECE4481}" presName="FiveNodes_4" presStyleLbl="node1" presStyleIdx="3" presStyleCnt="5">
        <dgm:presLayoutVars>
          <dgm:bulletEnabled val="1"/>
        </dgm:presLayoutVars>
      </dgm:prSet>
      <dgm:spPr/>
    </dgm:pt>
    <dgm:pt modelId="{24A32B55-AE1E-F14A-BB72-7661130E8F4F}" type="pres">
      <dgm:prSet presAssocID="{C81C5239-0FAF-4850-B836-070AEECE4481}" presName="FiveNodes_5" presStyleLbl="node1" presStyleIdx="4" presStyleCnt="5">
        <dgm:presLayoutVars>
          <dgm:bulletEnabled val="1"/>
        </dgm:presLayoutVars>
      </dgm:prSet>
      <dgm:spPr/>
    </dgm:pt>
    <dgm:pt modelId="{828BC404-F60C-AA44-900B-9262EF7CB145}" type="pres">
      <dgm:prSet presAssocID="{C81C5239-0FAF-4850-B836-070AEECE4481}" presName="FiveConn_1-2" presStyleLbl="fgAccFollowNode1" presStyleIdx="0" presStyleCnt="4">
        <dgm:presLayoutVars>
          <dgm:bulletEnabled val="1"/>
        </dgm:presLayoutVars>
      </dgm:prSet>
      <dgm:spPr/>
    </dgm:pt>
    <dgm:pt modelId="{585A645D-BA7F-DC41-AD4D-01185544AF7F}" type="pres">
      <dgm:prSet presAssocID="{C81C5239-0FAF-4850-B836-070AEECE4481}" presName="FiveConn_2-3" presStyleLbl="fgAccFollowNode1" presStyleIdx="1" presStyleCnt="4">
        <dgm:presLayoutVars>
          <dgm:bulletEnabled val="1"/>
        </dgm:presLayoutVars>
      </dgm:prSet>
      <dgm:spPr/>
    </dgm:pt>
    <dgm:pt modelId="{B4BB6ECA-7E5E-1C43-80A7-64440E8055C2}" type="pres">
      <dgm:prSet presAssocID="{C81C5239-0FAF-4850-B836-070AEECE4481}" presName="FiveConn_3-4" presStyleLbl="fgAccFollowNode1" presStyleIdx="2" presStyleCnt="4">
        <dgm:presLayoutVars>
          <dgm:bulletEnabled val="1"/>
        </dgm:presLayoutVars>
      </dgm:prSet>
      <dgm:spPr/>
    </dgm:pt>
    <dgm:pt modelId="{BB708429-C464-6C4F-9AB8-15ED215D3317}" type="pres">
      <dgm:prSet presAssocID="{C81C5239-0FAF-4850-B836-070AEECE4481}" presName="FiveConn_4-5" presStyleLbl="fgAccFollowNode1" presStyleIdx="3" presStyleCnt="4">
        <dgm:presLayoutVars>
          <dgm:bulletEnabled val="1"/>
        </dgm:presLayoutVars>
      </dgm:prSet>
      <dgm:spPr/>
    </dgm:pt>
    <dgm:pt modelId="{95515FB8-22FD-C041-ADC1-1AAD2A294199}" type="pres">
      <dgm:prSet presAssocID="{C81C5239-0FAF-4850-B836-070AEECE4481}" presName="FiveNodes_1_text" presStyleLbl="node1" presStyleIdx="4" presStyleCnt="5">
        <dgm:presLayoutVars>
          <dgm:bulletEnabled val="1"/>
        </dgm:presLayoutVars>
      </dgm:prSet>
      <dgm:spPr/>
    </dgm:pt>
    <dgm:pt modelId="{92C38033-BDF0-D64A-8610-1BA59961EF1C}" type="pres">
      <dgm:prSet presAssocID="{C81C5239-0FAF-4850-B836-070AEECE4481}" presName="FiveNodes_2_text" presStyleLbl="node1" presStyleIdx="4" presStyleCnt="5">
        <dgm:presLayoutVars>
          <dgm:bulletEnabled val="1"/>
        </dgm:presLayoutVars>
      </dgm:prSet>
      <dgm:spPr/>
    </dgm:pt>
    <dgm:pt modelId="{91B4DD7C-6836-2B45-A89D-02EC646F3E64}" type="pres">
      <dgm:prSet presAssocID="{C81C5239-0FAF-4850-B836-070AEECE4481}" presName="FiveNodes_3_text" presStyleLbl="node1" presStyleIdx="4" presStyleCnt="5">
        <dgm:presLayoutVars>
          <dgm:bulletEnabled val="1"/>
        </dgm:presLayoutVars>
      </dgm:prSet>
      <dgm:spPr/>
    </dgm:pt>
    <dgm:pt modelId="{5DE33BEA-0C83-3C41-B48C-BC284CFB3838}" type="pres">
      <dgm:prSet presAssocID="{C81C5239-0FAF-4850-B836-070AEECE4481}" presName="FiveNodes_4_text" presStyleLbl="node1" presStyleIdx="4" presStyleCnt="5">
        <dgm:presLayoutVars>
          <dgm:bulletEnabled val="1"/>
        </dgm:presLayoutVars>
      </dgm:prSet>
      <dgm:spPr/>
    </dgm:pt>
    <dgm:pt modelId="{A1A79A81-50E3-2643-BB1A-41C636C94791}" type="pres">
      <dgm:prSet presAssocID="{C81C5239-0FAF-4850-B836-070AEECE4481}" presName="FiveNodes_5_text" presStyleLbl="node1" presStyleIdx="4" presStyleCnt="5">
        <dgm:presLayoutVars>
          <dgm:bulletEnabled val="1"/>
        </dgm:presLayoutVars>
      </dgm:prSet>
      <dgm:spPr/>
    </dgm:pt>
  </dgm:ptLst>
  <dgm:cxnLst>
    <dgm:cxn modelId="{0B330812-E817-7C45-B455-8BA2DD83982D}" type="presOf" srcId="{69D720BB-99A1-4F91-9674-71593B6FA931}" destId="{95515FB8-22FD-C041-ADC1-1AAD2A294199}" srcOrd="1" destOrd="0" presId="urn:microsoft.com/office/officeart/2005/8/layout/vProcess5"/>
    <dgm:cxn modelId="{E6A29819-59E2-7A42-BAF3-AEB2984693D7}" type="presOf" srcId="{CEEBEE07-FF09-4BAA-83D4-45973CEEC367}" destId="{BB708429-C464-6C4F-9AB8-15ED215D3317}" srcOrd="0" destOrd="0" presId="urn:microsoft.com/office/officeart/2005/8/layout/vProcess5"/>
    <dgm:cxn modelId="{FDB6431D-F362-5641-9951-305A0C424D84}" type="presOf" srcId="{ED650D27-E851-4DBB-BE58-564611D085B1}" destId="{24A32B55-AE1E-F14A-BB72-7661130E8F4F}" srcOrd="0" destOrd="0" presId="urn:microsoft.com/office/officeart/2005/8/layout/vProcess5"/>
    <dgm:cxn modelId="{175FCB33-6271-544C-AC28-E941E1BBE258}" type="presOf" srcId="{F34C7983-15BB-4C3F-8FFB-15CEA589CA29}" destId="{585A645D-BA7F-DC41-AD4D-01185544AF7F}" srcOrd="0" destOrd="0" presId="urn:microsoft.com/office/officeart/2005/8/layout/vProcess5"/>
    <dgm:cxn modelId="{8890BE40-C74D-1743-A327-DDF446E243A7}" type="presOf" srcId="{206C0912-8199-4184-9BC4-30CDE3BDFCB9}" destId="{92C38033-BDF0-D64A-8610-1BA59961EF1C}" srcOrd="1" destOrd="0" presId="urn:microsoft.com/office/officeart/2005/8/layout/vProcess5"/>
    <dgm:cxn modelId="{1F355651-947F-403E-913F-6434BD7A0776}" srcId="{C81C5239-0FAF-4850-B836-070AEECE4481}" destId="{ED650D27-E851-4DBB-BE58-564611D085B1}" srcOrd="4" destOrd="0" parTransId="{08F8C975-D534-44F6-A80D-2CFA495C2826}" sibTransId="{4AE4124B-7F36-4036-8216-7B4836C9B293}"/>
    <dgm:cxn modelId="{D408865C-3AF2-C64E-9860-92C11D2A8178}" type="presOf" srcId="{69D720BB-99A1-4F91-9674-71593B6FA931}" destId="{82326148-BE1C-074B-9474-1579FFD757B7}" srcOrd="0" destOrd="0" presId="urn:microsoft.com/office/officeart/2005/8/layout/vProcess5"/>
    <dgm:cxn modelId="{95CC8468-590E-1944-A9AB-AEE64D534C5A}" type="presOf" srcId="{EBE69E6B-2FFE-4A97-87ED-292B54661DB4}" destId="{91B4DD7C-6836-2B45-A89D-02EC646F3E64}" srcOrd="1" destOrd="0" presId="urn:microsoft.com/office/officeart/2005/8/layout/vProcess5"/>
    <dgm:cxn modelId="{FC058B7D-5062-8547-A8F0-4BC0E0C70D25}" type="presOf" srcId="{400BA947-6FCC-44CB-ABD7-F92545D447C2}" destId="{B4BB6ECA-7E5E-1C43-80A7-64440E8055C2}" srcOrd="0" destOrd="0" presId="urn:microsoft.com/office/officeart/2005/8/layout/vProcess5"/>
    <dgm:cxn modelId="{59A42F87-FD27-F843-BC46-E04A0A8CA144}" type="presOf" srcId="{48C03066-727C-4D3D-999F-F72D1B9A79D5}" destId="{5DE33BEA-0C83-3C41-B48C-BC284CFB3838}" srcOrd="1" destOrd="0" presId="urn:microsoft.com/office/officeart/2005/8/layout/vProcess5"/>
    <dgm:cxn modelId="{F45C2D8E-6C09-4341-8646-9CDD70860795}" type="presOf" srcId="{ED650D27-E851-4DBB-BE58-564611D085B1}" destId="{A1A79A81-50E3-2643-BB1A-41C636C94791}" srcOrd="1" destOrd="0" presId="urn:microsoft.com/office/officeart/2005/8/layout/vProcess5"/>
    <dgm:cxn modelId="{A18D289C-9B80-4894-9092-AC48447BA30C}" srcId="{C81C5239-0FAF-4850-B836-070AEECE4481}" destId="{206C0912-8199-4184-9BC4-30CDE3BDFCB9}" srcOrd="1" destOrd="0" parTransId="{878A7146-BFE9-4013-8982-72A4C4C063B2}" sibTransId="{F34C7983-15BB-4C3F-8FFB-15CEA589CA29}"/>
    <dgm:cxn modelId="{51844F9C-7ED7-40C7-8779-82D57B8C2BEA}" srcId="{C81C5239-0FAF-4850-B836-070AEECE4481}" destId="{EBE69E6B-2FFE-4A97-87ED-292B54661DB4}" srcOrd="2" destOrd="0" parTransId="{80B27941-4CCD-49FC-9684-E5AB80123D2F}" sibTransId="{400BA947-6FCC-44CB-ABD7-F92545D447C2}"/>
    <dgm:cxn modelId="{17475EA0-B9D4-584A-8AD9-DF54E6807C5D}" type="presOf" srcId="{206C0912-8199-4184-9BC4-30CDE3BDFCB9}" destId="{46D5283D-24F2-7A41-8823-0BCFD520D94D}" srcOrd="0" destOrd="0" presId="urn:microsoft.com/office/officeart/2005/8/layout/vProcess5"/>
    <dgm:cxn modelId="{D800DAA1-7FA0-483D-85D7-2C9CF31EDDA9}" srcId="{C81C5239-0FAF-4850-B836-070AEECE4481}" destId="{48C03066-727C-4D3D-999F-F72D1B9A79D5}" srcOrd="3" destOrd="0" parTransId="{2CD4870E-0F2F-4F6E-8F4C-F616660B1D6C}" sibTransId="{CEEBEE07-FF09-4BAA-83D4-45973CEEC367}"/>
    <dgm:cxn modelId="{0C087CB7-B4B4-984B-A4A7-36A4CF998E8E}" type="presOf" srcId="{EBE69E6B-2FFE-4A97-87ED-292B54661DB4}" destId="{55F3D0E8-BFC9-B44F-8CA0-79EFF5F30236}" srcOrd="0" destOrd="0" presId="urn:microsoft.com/office/officeart/2005/8/layout/vProcess5"/>
    <dgm:cxn modelId="{0CD900C1-9271-7144-9D12-94799B4D1353}" type="presOf" srcId="{C81C5239-0FAF-4850-B836-070AEECE4481}" destId="{4214317C-2431-6F45-8FF7-E4F0CA42C21D}" srcOrd="0" destOrd="0" presId="urn:microsoft.com/office/officeart/2005/8/layout/vProcess5"/>
    <dgm:cxn modelId="{6D1B3BF1-DA2C-834E-89E5-9632D0E13EF6}" type="presOf" srcId="{DEC3F4BF-FC20-4AC0-A20F-C1172416F4EE}" destId="{828BC404-F60C-AA44-900B-9262EF7CB145}" srcOrd="0" destOrd="0" presId="urn:microsoft.com/office/officeart/2005/8/layout/vProcess5"/>
    <dgm:cxn modelId="{AB1BB3FE-4BC2-42DA-B7AD-4165077BAFFE}" srcId="{C81C5239-0FAF-4850-B836-070AEECE4481}" destId="{69D720BB-99A1-4F91-9674-71593B6FA931}" srcOrd="0" destOrd="0" parTransId="{5CF08B99-5FB0-46A8-B6A3-8355414AA227}" sibTransId="{DEC3F4BF-FC20-4AC0-A20F-C1172416F4EE}"/>
    <dgm:cxn modelId="{D19F85FF-28DF-DC4F-9CCD-E0C7E9361A47}" type="presOf" srcId="{48C03066-727C-4D3D-999F-F72D1B9A79D5}" destId="{28657495-5C44-594C-9617-6E8FD89329B2}" srcOrd="0" destOrd="0" presId="urn:microsoft.com/office/officeart/2005/8/layout/vProcess5"/>
    <dgm:cxn modelId="{1E5CA921-B29F-FA42-97BF-D117CC3F8EC3}" type="presParOf" srcId="{4214317C-2431-6F45-8FF7-E4F0CA42C21D}" destId="{05BDB4C6-0C2E-5649-89B7-3DF15C238C2A}" srcOrd="0" destOrd="0" presId="urn:microsoft.com/office/officeart/2005/8/layout/vProcess5"/>
    <dgm:cxn modelId="{1C57E7FB-1F68-9F4D-8033-46F4B9584FF6}" type="presParOf" srcId="{4214317C-2431-6F45-8FF7-E4F0CA42C21D}" destId="{82326148-BE1C-074B-9474-1579FFD757B7}" srcOrd="1" destOrd="0" presId="urn:microsoft.com/office/officeart/2005/8/layout/vProcess5"/>
    <dgm:cxn modelId="{D38FAC82-E467-1842-BFB9-0C579812D9C5}" type="presParOf" srcId="{4214317C-2431-6F45-8FF7-E4F0CA42C21D}" destId="{46D5283D-24F2-7A41-8823-0BCFD520D94D}" srcOrd="2" destOrd="0" presId="urn:microsoft.com/office/officeart/2005/8/layout/vProcess5"/>
    <dgm:cxn modelId="{FEF88238-9204-C744-9ECC-EFADD9C73079}" type="presParOf" srcId="{4214317C-2431-6F45-8FF7-E4F0CA42C21D}" destId="{55F3D0E8-BFC9-B44F-8CA0-79EFF5F30236}" srcOrd="3" destOrd="0" presId="urn:microsoft.com/office/officeart/2005/8/layout/vProcess5"/>
    <dgm:cxn modelId="{6571E8AF-4694-024C-8F9D-AB639931F57F}" type="presParOf" srcId="{4214317C-2431-6F45-8FF7-E4F0CA42C21D}" destId="{28657495-5C44-594C-9617-6E8FD89329B2}" srcOrd="4" destOrd="0" presId="urn:microsoft.com/office/officeart/2005/8/layout/vProcess5"/>
    <dgm:cxn modelId="{E0320CF7-0868-1943-A6D9-7FF15F230C40}" type="presParOf" srcId="{4214317C-2431-6F45-8FF7-E4F0CA42C21D}" destId="{24A32B55-AE1E-F14A-BB72-7661130E8F4F}" srcOrd="5" destOrd="0" presId="urn:microsoft.com/office/officeart/2005/8/layout/vProcess5"/>
    <dgm:cxn modelId="{2E644FBE-4066-8946-A7A7-115E399951C9}" type="presParOf" srcId="{4214317C-2431-6F45-8FF7-E4F0CA42C21D}" destId="{828BC404-F60C-AA44-900B-9262EF7CB145}" srcOrd="6" destOrd="0" presId="urn:microsoft.com/office/officeart/2005/8/layout/vProcess5"/>
    <dgm:cxn modelId="{DC80E622-7641-BB47-A7D7-BD84CD4CE9EA}" type="presParOf" srcId="{4214317C-2431-6F45-8FF7-E4F0CA42C21D}" destId="{585A645D-BA7F-DC41-AD4D-01185544AF7F}" srcOrd="7" destOrd="0" presId="urn:microsoft.com/office/officeart/2005/8/layout/vProcess5"/>
    <dgm:cxn modelId="{BF74BD9A-9D9D-9049-A5C3-075BA92B1976}" type="presParOf" srcId="{4214317C-2431-6F45-8FF7-E4F0CA42C21D}" destId="{B4BB6ECA-7E5E-1C43-80A7-64440E8055C2}" srcOrd="8" destOrd="0" presId="urn:microsoft.com/office/officeart/2005/8/layout/vProcess5"/>
    <dgm:cxn modelId="{37CF10B2-5DB8-804C-91DE-682E2C83C02A}" type="presParOf" srcId="{4214317C-2431-6F45-8FF7-E4F0CA42C21D}" destId="{BB708429-C464-6C4F-9AB8-15ED215D3317}" srcOrd="9" destOrd="0" presId="urn:microsoft.com/office/officeart/2005/8/layout/vProcess5"/>
    <dgm:cxn modelId="{FD0819ED-592D-5E43-A62F-461DA37F17E6}" type="presParOf" srcId="{4214317C-2431-6F45-8FF7-E4F0CA42C21D}" destId="{95515FB8-22FD-C041-ADC1-1AAD2A294199}" srcOrd="10" destOrd="0" presId="urn:microsoft.com/office/officeart/2005/8/layout/vProcess5"/>
    <dgm:cxn modelId="{36B4AF2E-C3B2-A14A-B07B-74B9117228EF}" type="presParOf" srcId="{4214317C-2431-6F45-8FF7-E4F0CA42C21D}" destId="{92C38033-BDF0-D64A-8610-1BA59961EF1C}" srcOrd="11" destOrd="0" presId="urn:microsoft.com/office/officeart/2005/8/layout/vProcess5"/>
    <dgm:cxn modelId="{EE6581A3-D6D9-4C47-868C-ED55DE2DC88F}" type="presParOf" srcId="{4214317C-2431-6F45-8FF7-E4F0CA42C21D}" destId="{91B4DD7C-6836-2B45-A89D-02EC646F3E64}" srcOrd="12" destOrd="0" presId="urn:microsoft.com/office/officeart/2005/8/layout/vProcess5"/>
    <dgm:cxn modelId="{06A79E0D-7A82-4648-BF25-5DDF7583734B}" type="presParOf" srcId="{4214317C-2431-6F45-8FF7-E4F0CA42C21D}" destId="{5DE33BEA-0C83-3C41-B48C-BC284CFB3838}" srcOrd="13" destOrd="0" presId="urn:microsoft.com/office/officeart/2005/8/layout/vProcess5"/>
    <dgm:cxn modelId="{E065A5BF-D629-1041-B761-6FF9D5AD1DCC}" type="presParOf" srcId="{4214317C-2431-6F45-8FF7-E4F0CA42C21D}" destId="{A1A79A81-50E3-2643-BB1A-41C636C94791}"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D92FD6-B682-457F-B996-8B18AB516DB5}"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CFA138D1-7181-4A34-8A05-D0670CA6E46B}">
      <dgm:prSet/>
      <dgm:spPr/>
      <dgm:t>
        <a:bodyPr/>
        <a:lstStyle/>
        <a:p>
          <a:r>
            <a:rPr lang="en-GB"/>
            <a:t>Stopped use of codeine</a:t>
          </a:r>
          <a:endParaRPr lang="en-US"/>
        </a:p>
      </dgm:t>
    </dgm:pt>
    <dgm:pt modelId="{ADDF5A5E-21CD-4877-AED0-24909CCAB158}" type="parTrans" cxnId="{8C1E290C-201E-435C-8259-4E95B537B26D}">
      <dgm:prSet/>
      <dgm:spPr/>
      <dgm:t>
        <a:bodyPr/>
        <a:lstStyle/>
        <a:p>
          <a:endParaRPr lang="en-US"/>
        </a:p>
      </dgm:t>
    </dgm:pt>
    <dgm:pt modelId="{C515380E-4790-4A3F-B774-513B464A00A4}" type="sibTrans" cxnId="{8C1E290C-201E-435C-8259-4E95B537B26D}">
      <dgm:prSet/>
      <dgm:spPr/>
      <dgm:t>
        <a:bodyPr/>
        <a:lstStyle/>
        <a:p>
          <a:endParaRPr lang="en-US"/>
        </a:p>
      </dgm:t>
    </dgm:pt>
    <dgm:pt modelId="{E2F1FEC7-8E48-47E4-971C-16141757B673}">
      <dgm:prSet/>
      <dgm:spPr/>
      <dgm:t>
        <a:bodyPr/>
        <a:lstStyle/>
        <a:p>
          <a:r>
            <a:rPr lang="en-GB"/>
            <a:t>Oramorph as postoperative analgesia in the hospital </a:t>
          </a:r>
          <a:r>
            <a:rPr lang="en-GB" u="sng"/>
            <a:t>only</a:t>
          </a:r>
          <a:endParaRPr lang="en-US"/>
        </a:p>
      </dgm:t>
    </dgm:pt>
    <dgm:pt modelId="{B13968ED-E23F-44E4-9DEF-846413436ABB}" type="parTrans" cxnId="{401988FD-17F9-451D-BA38-90B5BAD7994F}">
      <dgm:prSet/>
      <dgm:spPr/>
      <dgm:t>
        <a:bodyPr/>
        <a:lstStyle/>
        <a:p>
          <a:endParaRPr lang="en-US"/>
        </a:p>
      </dgm:t>
    </dgm:pt>
    <dgm:pt modelId="{2346917C-7A5D-4DFF-96D0-3465BA188D77}" type="sibTrans" cxnId="{401988FD-17F9-451D-BA38-90B5BAD7994F}">
      <dgm:prSet/>
      <dgm:spPr/>
      <dgm:t>
        <a:bodyPr/>
        <a:lstStyle/>
        <a:p>
          <a:endParaRPr lang="en-US"/>
        </a:p>
      </dgm:t>
    </dgm:pt>
    <dgm:pt modelId="{9C53A81A-CB30-574D-9D07-1F90D9A47280}" type="pres">
      <dgm:prSet presAssocID="{ADD92FD6-B682-457F-B996-8B18AB516DB5}" presName="vert0" presStyleCnt="0">
        <dgm:presLayoutVars>
          <dgm:dir/>
          <dgm:animOne val="branch"/>
          <dgm:animLvl val="lvl"/>
        </dgm:presLayoutVars>
      </dgm:prSet>
      <dgm:spPr/>
    </dgm:pt>
    <dgm:pt modelId="{F3750B89-C3A1-FB43-91DE-8C8250EE0B88}" type="pres">
      <dgm:prSet presAssocID="{CFA138D1-7181-4A34-8A05-D0670CA6E46B}" presName="thickLine" presStyleLbl="alignNode1" presStyleIdx="0" presStyleCnt="2"/>
      <dgm:spPr/>
    </dgm:pt>
    <dgm:pt modelId="{C16A3AD8-C2ED-454A-AB3D-0819C935AB38}" type="pres">
      <dgm:prSet presAssocID="{CFA138D1-7181-4A34-8A05-D0670CA6E46B}" presName="horz1" presStyleCnt="0"/>
      <dgm:spPr/>
    </dgm:pt>
    <dgm:pt modelId="{8605190B-3C12-F74F-9BB7-F15F374AC496}" type="pres">
      <dgm:prSet presAssocID="{CFA138D1-7181-4A34-8A05-D0670CA6E46B}" presName="tx1" presStyleLbl="revTx" presStyleIdx="0" presStyleCnt="2"/>
      <dgm:spPr/>
    </dgm:pt>
    <dgm:pt modelId="{2B11D335-43F1-0F4D-8215-96639B6F768A}" type="pres">
      <dgm:prSet presAssocID="{CFA138D1-7181-4A34-8A05-D0670CA6E46B}" presName="vert1" presStyleCnt="0"/>
      <dgm:spPr/>
    </dgm:pt>
    <dgm:pt modelId="{1832D6DD-C0D0-B246-A67A-6F40DFE171D2}" type="pres">
      <dgm:prSet presAssocID="{E2F1FEC7-8E48-47E4-971C-16141757B673}" presName="thickLine" presStyleLbl="alignNode1" presStyleIdx="1" presStyleCnt="2"/>
      <dgm:spPr/>
    </dgm:pt>
    <dgm:pt modelId="{3698081C-0F7D-5A48-9DCE-ECC79AC13C0E}" type="pres">
      <dgm:prSet presAssocID="{E2F1FEC7-8E48-47E4-971C-16141757B673}" presName="horz1" presStyleCnt="0"/>
      <dgm:spPr/>
    </dgm:pt>
    <dgm:pt modelId="{341647A4-680F-024C-B4DF-7D11CFBFF816}" type="pres">
      <dgm:prSet presAssocID="{E2F1FEC7-8E48-47E4-971C-16141757B673}" presName="tx1" presStyleLbl="revTx" presStyleIdx="1" presStyleCnt="2"/>
      <dgm:spPr/>
    </dgm:pt>
    <dgm:pt modelId="{89A9416B-364C-9042-B4AE-655EFA729C2A}" type="pres">
      <dgm:prSet presAssocID="{E2F1FEC7-8E48-47E4-971C-16141757B673}" presName="vert1" presStyleCnt="0"/>
      <dgm:spPr/>
    </dgm:pt>
  </dgm:ptLst>
  <dgm:cxnLst>
    <dgm:cxn modelId="{8C1E290C-201E-435C-8259-4E95B537B26D}" srcId="{ADD92FD6-B682-457F-B996-8B18AB516DB5}" destId="{CFA138D1-7181-4A34-8A05-D0670CA6E46B}" srcOrd="0" destOrd="0" parTransId="{ADDF5A5E-21CD-4877-AED0-24909CCAB158}" sibTransId="{C515380E-4790-4A3F-B774-513B464A00A4}"/>
    <dgm:cxn modelId="{AF1C902A-9BAC-AE44-AB6D-A1DDB98880A6}" type="presOf" srcId="{E2F1FEC7-8E48-47E4-971C-16141757B673}" destId="{341647A4-680F-024C-B4DF-7D11CFBFF816}" srcOrd="0" destOrd="0" presId="urn:microsoft.com/office/officeart/2008/layout/LinedList"/>
    <dgm:cxn modelId="{9AFD81A4-0730-294C-BE06-FD75C2CAB7EE}" type="presOf" srcId="{CFA138D1-7181-4A34-8A05-D0670CA6E46B}" destId="{8605190B-3C12-F74F-9BB7-F15F374AC496}" srcOrd="0" destOrd="0" presId="urn:microsoft.com/office/officeart/2008/layout/LinedList"/>
    <dgm:cxn modelId="{A775C0D0-E65C-7D4D-BEBA-1ED985A56AB9}" type="presOf" srcId="{ADD92FD6-B682-457F-B996-8B18AB516DB5}" destId="{9C53A81A-CB30-574D-9D07-1F90D9A47280}" srcOrd="0" destOrd="0" presId="urn:microsoft.com/office/officeart/2008/layout/LinedList"/>
    <dgm:cxn modelId="{401988FD-17F9-451D-BA38-90B5BAD7994F}" srcId="{ADD92FD6-B682-457F-B996-8B18AB516DB5}" destId="{E2F1FEC7-8E48-47E4-971C-16141757B673}" srcOrd="1" destOrd="0" parTransId="{B13968ED-E23F-44E4-9DEF-846413436ABB}" sibTransId="{2346917C-7A5D-4DFF-96D0-3465BA188D77}"/>
    <dgm:cxn modelId="{07F93F7D-3C7C-8A42-903D-C309505C0681}" type="presParOf" srcId="{9C53A81A-CB30-574D-9D07-1F90D9A47280}" destId="{F3750B89-C3A1-FB43-91DE-8C8250EE0B88}" srcOrd="0" destOrd="0" presId="urn:microsoft.com/office/officeart/2008/layout/LinedList"/>
    <dgm:cxn modelId="{5406B36E-6798-7D45-B6FA-C0C1FE28BBB0}" type="presParOf" srcId="{9C53A81A-CB30-574D-9D07-1F90D9A47280}" destId="{C16A3AD8-C2ED-454A-AB3D-0819C935AB38}" srcOrd="1" destOrd="0" presId="urn:microsoft.com/office/officeart/2008/layout/LinedList"/>
    <dgm:cxn modelId="{541A0515-F503-FA4B-9EA3-C703182A2D29}" type="presParOf" srcId="{C16A3AD8-C2ED-454A-AB3D-0819C935AB38}" destId="{8605190B-3C12-F74F-9BB7-F15F374AC496}" srcOrd="0" destOrd="0" presId="urn:microsoft.com/office/officeart/2008/layout/LinedList"/>
    <dgm:cxn modelId="{630DF555-8C35-664A-8BBF-ABA46F182A78}" type="presParOf" srcId="{C16A3AD8-C2ED-454A-AB3D-0819C935AB38}" destId="{2B11D335-43F1-0F4D-8215-96639B6F768A}" srcOrd="1" destOrd="0" presId="urn:microsoft.com/office/officeart/2008/layout/LinedList"/>
    <dgm:cxn modelId="{3084643F-3EAB-4A49-9363-C19BBFF6A925}" type="presParOf" srcId="{9C53A81A-CB30-574D-9D07-1F90D9A47280}" destId="{1832D6DD-C0D0-B246-A67A-6F40DFE171D2}" srcOrd="2" destOrd="0" presId="urn:microsoft.com/office/officeart/2008/layout/LinedList"/>
    <dgm:cxn modelId="{E8B4612E-B941-4741-87A3-5C4CD34BD462}" type="presParOf" srcId="{9C53A81A-CB30-574D-9D07-1F90D9A47280}" destId="{3698081C-0F7D-5A48-9DCE-ECC79AC13C0E}" srcOrd="3" destOrd="0" presId="urn:microsoft.com/office/officeart/2008/layout/LinedList"/>
    <dgm:cxn modelId="{53F618B9-25A9-3D40-8C58-F39E03B4CC22}" type="presParOf" srcId="{3698081C-0F7D-5A48-9DCE-ECC79AC13C0E}" destId="{341647A4-680F-024C-B4DF-7D11CFBFF816}" srcOrd="0" destOrd="0" presId="urn:microsoft.com/office/officeart/2008/layout/LinedList"/>
    <dgm:cxn modelId="{1EA22D02-3988-F146-ACD6-AF1F94D0479B}" type="presParOf" srcId="{3698081C-0F7D-5A48-9DCE-ECC79AC13C0E}" destId="{89A9416B-364C-9042-B4AE-655EFA729C2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1C5239-0FAF-4850-B836-070AEECE448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69D720BB-99A1-4F91-9674-71593B6FA931}">
      <dgm:prSet/>
      <dgm:spPr>
        <a:solidFill>
          <a:schemeClr val="accent1">
            <a:lumMod val="40000"/>
            <a:lumOff val="60000"/>
          </a:schemeClr>
        </a:solidFill>
      </dgm:spPr>
      <dgm:t>
        <a:bodyPr/>
        <a:lstStyle/>
        <a:p>
          <a:r>
            <a:rPr lang="en-GB"/>
            <a:t>Background</a:t>
          </a:r>
          <a:endParaRPr lang="en-US"/>
        </a:p>
      </dgm:t>
    </dgm:pt>
    <dgm:pt modelId="{5CF08B99-5FB0-46A8-B6A3-8355414AA227}" type="parTrans" cxnId="{AB1BB3FE-4BC2-42DA-B7AD-4165077BAFFE}">
      <dgm:prSet/>
      <dgm:spPr/>
      <dgm:t>
        <a:bodyPr/>
        <a:lstStyle/>
        <a:p>
          <a:endParaRPr lang="en-US"/>
        </a:p>
      </dgm:t>
    </dgm:pt>
    <dgm:pt modelId="{DEC3F4BF-FC20-4AC0-A20F-C1172416F4EE}" type="sibTrans" cxnId="{AB1BB3FE-4BC2-42DA-B7AD-4165077BAFFE}">
      <dgm:prSet/>
      <dgm:spPr/>
      <dgm:t>
        <a:bodyPr/>
        <a:lstStyle/>
        <a:p>
          <a:endParaRPr lang="en-US"/>
        </a:p>
      </dgm:t>
    </dgm:pt>
    <dgm:pt modelId="{206C0912-8199-4184-9BC4-30CDE3BDFCB9}">
      <dgm:prSet/>
      <dgm:spPr>
        <a:solidFill>
          <a:schemeClr val="accent2"/>
        </a:solidFill>
      </dgm:spPr>
      <dgm:t>
        <a:bodyPr/>
        <a:lstStyle/>
        <a:p>
          <a:r>
            <a:rPr lang="en-GB"/>
            <a:t>Objectives</a:t>
          </a:r>
          <a:endParaRPr lang="en-US"/>
        </a:p>
      </dgm:t>
    </dgm:pt>
    <dgm:pt modelId="{878A7146-BFE9-4013-8982-72A4C4C063B2}" type="parTrans" cxnId="{A18D289C-9B80-4894-9092-AC48447BA30C}">
      <dgm:prSet/>
      <dgm:spPr/>
      <dgm:t>
        <a:bodyPr/>
        <a:lstStyle/>
        <a:p>
          <a:endParaRPr lang="en-US"/>
        </a:p>
      </dgm:t>
    </dgm:pt>
    <dgm:pt modelId="{F34C7983-15BB-4C3F-8FFB-15CEA589CA29}" type="sibTrans" cxnId="{A18D289C-9B80-4894-9092-AC48447BA30C}">
      <dgm:prSet/>
      <dgm:spPr/>
      <dgm:t>
        <a:bodyPr/>
        <a:lstStyle/>
        <a:p>
          <a:endParaRPr lang="en-US"/>
        </a:p>
      </dgm:t>
    </dgm:pt>
    <dgm:pt modelId="{EBE69E6B-2FFE-4A97-87ED-292B54661DB4}">
      <dgm:prSet/>
      <dgm:spPr>
        <a:solidFill>
          <a:schemeClr val="accent1">
            <a:lumMod val="40000"/>
            <a:lumOff val="60000"/>
          </a:schemeClr>
        </a:solidFill>
      </dgm:spPr>
      <dgm:t>
        <a:bodyPr/>
        <a:lstStyle/>
        <a:p>
          <a:r>
            <a:rPr lang="en-GB"/>
            <a:t>Methods</a:t>
          </a:r>
          <a:endParaRPr lang="en-US"/>
        </a:p>
      </dgm:t>
    </dgm:pt>
    <dgm:pt modelId="{80B27941-4CCD-49FC-9684-E5AB80123D2F}" type="parTrans" cxnId="{51844F9C-7ED7-40C7-8779-82D57B8C2BEA}">
      <dgm:prSet/>
      <dgm:spPr/>
      <dgm:t>
        <a:bodyPr/>
        <a:lstStyle/>
        <a:p>
          <a:endParaRPr lang="en-US"/>
        </a:p>
      </dgm:t>
    </dgm:pt>
    <dgm:pt modelId="{400BA947-6FCC-44CB-ABD7-F92545D447C2}" type="sibTrans" cxnId="{51844F9C-7ED7-40C7-8779-82D57B8C2BEA}">
      <dgm:prSet/>
      <dgm:spPr/>
      <dgm:t>
        <a:bodyPr/>
        <a:lstStyle/>
        <a:p>
          <a:endParaRPr lang="en-US"/>
        </a:p>
      </dgm:t>
    </dgm:pt>
    <dgm:pt modelId="{48C03066-727C-4D3D-999F-F72D1B9A79D5}">
      <dgm:prSet/>
      <dgm:spPr>
        <a:solidFill>
          <a:schemeClr val="accent1">
            <a:lumMod val="40000"/>
            <a:lumOff val="60000"/>
          </a:schemeClr>
        </a:solidFill>
      </dgm:spPr>
      <dgm:t>
        <a:bodyPr/>
        <a:lstStyle/>
        <a:p>
          <a:r>
            <a:rPr lang="en-GB"/>
            <a:t>Results</a:t>
          </a:r>
          <a:endParaRPr lang="en-US"/>
        </a:p>
      </dgm:t>
    </dgm:pt>
    <dgm:pt modelId="{2CD4870E-0F2F-4F6E-8F4C-F616660B1D6C}" type="parTrans" cxnId="{D800DAA1-7FA0-483D-85D7-2C9CF31EDDA9}">
      <dgm:prSet/>
      <dgm:spPr/>
      <dgm:t>
        <a:bodyPr/>
        <a:lstStyle/>
        <a:p>
          <a:endParaRPr lang="en-US"/>
        </a:p>
      </dgm:t>
    </dgm:pt>
    <dgm:pt modelId="{CEEBEE07-FF09-4BAA-83D4-45973CEEC367}" type="sibTrans" cxnId="{D800DAA1-7FA0-483D-85D7-2C9CF31EDDA9}">
      <dgm:prSet/>
      <dgm:spPr/>
      <dgm:t>
        <a:bodyPr/>
        <a:lstStyle/>
        <a:p>
          <a:endParaRPr lang="en-US"/>
        </a:p>
      </dgm:t>
    </dgm:pt>
    <dgm:pt modelId="{ED650D27-E851-4DBB-BE58-564611D085B1}">
      <dgm:prSet/>
      <dgm:spPr>
        <a:solidFill>
          <a:schemeClr val="accent1">
            <a:lumMod val="40000"/>
            <a:lumOff val="60000"/>
          </a:schemeClr>
        </a:solidFill>
      </dgm:spPr>
      <dgm:t>
        <a:bodyPr/>
        <a:lstStyle/>
        <a:p>
          <a:r>
            <a:rPr lang="en-GB"/>
            <a:t>Conclusions</a:t>
          </a:r>
          <a:endParaRPr lang="en-US"/>
        </a:p>
      </dgm:t>
    </dgm:pt>
    <dgm:pt modelId="{08F8C975-D534-44F6-A80D-2CFA495C2826}" type="parTrans" cxnId="{1F355651-947F-403E-913F-6434BD7A0776}">
      <dgm:prSet/>
      <dgm:spPr/>
      <dgm:t>
        <a:bodyPr/>
        <a:lstStyle/>
        <a:p>
          <a:endParaRPr lang="en-US"/>
        </a:p>
      </dgm:t>
    </dgm:pt>
    <dgm:pt modelId="{4AE4124B-7F36-4036-8216-7B4836C9B293}" type="sibTrans" cxnId="{1F355651-947F-403E-913F-6434BD7A0776}">
      <dgm:prSet/>
      <dgm:spPr/>
      <dgm:t>
        <a:bodyPr/>
        <a:lstStyle/>
        <a:p>
          <a:endParaRPr lang="en-US"/>
        </a:p>
      </dgm:t>
    </dgm:pt>
    <dgm:pt modelId="{4214317C-2431-6F45-8FF7-E4F0CA42C21D}" type="pres">
      <dgm:prSet presAssocID="{C81C5239-0FAF-4850-B836-070AEECE4481}" presName="outerComposite" presStyleCnt="0">
        <dgm:presLayoutVars>
          <dgm:chMax val="5"/>
          <dgm:dir/>
          <dgm:resizeHandles val="exact"/>
        </dgm:presLayoutVars>
      </dgm:prSet>
      <dgm:spPr/>
    </dgm:pt>
    <dgm:pt modelId="{05BDB4C6-0C2E-5649-89B7-3DF15C238C2A}" type="pres">
      <dgm:prSet presAssocID="{C81C5239-0FAF-4850-B836-070AEECE4481}" presName="dummyMaxCanvas" presStyleCnt="0">
        <dgm:presLayoutVars/>
      </dgm:prSet>
      <dgm:spPr/>
    </dgm:pt>
    <dgm:pt modelId="{82326148-BE1C-074B-9474-1579FFD757B7}" type="pres">
      <dgm:prSet presAssocID="{C81C5239-0FAF-4850-B836-070AEECE4481}" presName="FiveNodes_1" presStyleLbl="node1" presStyleIdx="0" presStyleCnt="5">
        <dgm:presLayoutVars>
          <dgm:bulletEnabled val="1"/>
        </dgm:presLayoutVars>
      </dgm:prSet>
      <dgm:spPr/>
    </dgm:pt>
    <dgm:pt modelId="{46D5283D-24F2-7A41-8823-0BCFD520D94D}" type="pres">
      <dgm:prSet presAssocID="{C81C5239-0FAF-4850-B836-070AEECE4481}" presName="FiveNodes_2" presStyleLbl="node1" presStyleIdx="1" presStyleCnt="5">
        <dgm:presLayoutVars>
          <dgm:bulletEnabled val="1"/>
        </dgm:presLayoutVars>
      </dgm:prSet>
      <dgm:spPr/>
    </dgm:pt>
    <dgm:pt modelId="{55F3D0E8-BFC9-B44F-8CA0-79EFF5F30236}" type="pres">
      <dgm:prSet presAssocID="{C81C5239-0FAF-4850-B836-070AEECE4481}" presName="FiveNodes_3" presStyleLbl="node1" presStyleIdx="2" presStyleCnt="5">
        <dgm:presLayoutVars>
          <dgm:bulletEnabled val="1"/>
        </dgm:presLayoutVars>
      </dgm:prSet>
      <dgm:spPr/>
    </dgm:pt>
    <dgm:pt modelId="{28657495-5C44-594C-9617-6E8FD89329B2}" type="pres">
      <dgm:prSet presAssocID="{C81C5239-0FAF-4850-B836-070AEECE4481}" presName="FiveNodes_4" presStyleLbl="node1" presStyleIdx="3" presStyleCnt="5">
        <dgm:presLayoutVars>
          <dgm:bulletEnabled val="1"/>
        </dgm:presLayoutVars>
      </dgm:prSet>
      <dgm:spPr/>
    </dgm:pt>
    <dgm:pt modelId="{24A32B55-AE1E-F14A-BB72-7661130E8F4F}" type="pres">
      <dgm:prSet presAssocID="{C81C5239-0FAF-4850-B836-070AEECE4481}" presName="FiveNodes_5" presStyleLbl="node1" presStyleIdx="4" presStyleCnt="5">
        <dgm:presLayoutVars>
          <dgm:bulletEnabled val="1"/>
        </dgm:presLayoutVars>
      </dgm:prSet>
      <dgm:spPr/>
    </dgm:pt>
    <dgm:pt modelId="{828BC404-F60C-AA44-900B-9262EF7CB145}" type="pres">
      <dgm:prSet presAssocID="{C81C5239-0FAF-4850-B836-070AEECE4481}" presName="FiveConn_1-2" presStyleLbl="fgAccFollowNode1" presStyleIdx="0" presStyleCnt="4">
        <dgm:presLayoutVars>
          <dgm:bulletEnabled val="1"/>
        </dgm:presLayoutVars>
      </dgm:prSet>
      <dgm:spPr/>
    </dgm:pt>
    <dgm:pt modelId="{585A645D-BA7F-DC41-AD4D-01185544AF7F}" type="pres">
      <dgm:prSet presAssocID="{C81C5239-0FAF-4850-B836-070AEECE4481}" presName="FiveConn_2-3" presStyleLbl="fgAccFollowNode1" presStyleIdx="1" presStyleCnt="4">
        <dgm:presLayoutVars>
          <dgm:bulletEnabled val="1"/>
        </dgm:presLayoutVars>
      </dgm:prSet>
      <dgm:spPr/>
    </dgm:pt>
    <dgm:pt modelId="{B4BB6ECA-7E5E-1C43-80A7-64440E8055C2}" type="pres">
      <dgm:prSet presAssocID="{C81C5239-0FAF-4850-B836-070AEECE4481}" presName="FiveConn_3-4" presStyleLbl="fgAccFollowNode1" presStyleIdx="2" presStyleCnt="4">
        <dgm:presLayoutVars>
          <dgm:bulletEnabled val="1"/>
        </dgm:presLayoutVars>
      </dgm:prSet>
      <dgm:spPr/>
    </dgm:pt>
    <dgm:pt modelId="{BB708429-C464-6C4F-9AB8-15ED215D3317}" type="pres">
      <dgm:prSet presAssocID="{C81C5239-0FAF-4850-B836-070AEECE4481}" presName="FiveConn_4-5" presStyleLbl="fgAccFollowNode1" presStyleIdx="3" presStyleCnt="4">
        <dgm:presLayoutVars>
          <dgm:bulletEnabled val="1"/>
        </dgm:presLayoutVars>
      </dgm:prSet>
      <dgm:spPr/>
    </dgm:pt>
    <dgm:pt modelId="{95515FB8-22FD-C041-ADC1-1AAD2A294199}" type="pres">
      <dgm:prSet presAssocID="{C81C5239-0FAF-4850-B836-070AEECE4481}" presName="FiveNodes_1_text" presStyleLbl="node1" presStyleIdx="4" presStyleCnt="5">
        <dgm:presLayoutVars>
          <dgm:bulletEnabled val="1"/>
        </dgm:presLayoutVars>
      </dgm:prSet>
      <dgm:spPr/>
    </dgm:pt>
    <dgm:pt modelId="{92C38033-BDF0-D64A-8610-1BA59961EF1C}" type="pres">
      <dgm:prSet presAssocID="{C81C5239-0FAF-4850-B836-070AEECE4481}" presName="FiveNodes_2_text" presStyleLbl="node1" presStyleIdx="4" presStyleCnt="5">
        <dgm:presLayoutVars>
          <dgm:bulletEnabled val="1"/>
        </dgm:presLayoutVars>
      </dgm:prSet>
      <dgm:spPr/>
    </dgm:pt>
    <dgm:pt modelId="{91B4DD7C-6836-2B45-A89D-02EC646F3E64}" type="pres">
      <dgm:prSet presAssocID="{C81C5239-0FAF-4850-B836-070AEECE4481}" presName="FiveNodes_3_text" presStyleLbl="node1" presStyleIdx="4" presStyleCnt="5">
        <dgm:presLayoutVars>
          <dgm:bulletEnabled val="1"/>
        </dgm:presLayoutVars>
      </dgm:prSet>
      <dgm:spPr/>
    </dgm:pt>
    <dgm:pt modelId="{5DE33BEA-0C83-3C41-B48C-BC284CFB3838}" type="pres">
      <dgm:prSet presAssocID="{C81C5239-0FAF-4850-B836-070AEECE4481}" presName="FiveNodes_4_text" presStyleLbl="node1" presStyleIdx="4" presStyleCnt="5">
        <dgm:presLayoutVars>
          <dgm:bulletEnabled val="1"/>
        </dgm:presLayoutVars>
      </dgm:prSet>
      <dgm:spPr/>
    </dgm:pt>
    <dgm:pt modelId="{A1A79A81-50E3-2643-BB1A-41C636C94791}" type="pres">
      <dgm:prSet presAssocID="{C81C5239-0FAF-4850-B836-070AEECE4481}" presName="FiveNodes_5_text" presStyleLbl="node1" presStyleIdx="4" presStyleCnt="5">
        <dgm:presLayoutVars>
          <dgm:bulletEnabled val="1"/>
        </dgm:presLayoutVars>
      </dgm:prSet>
      <dgm:spPr/>
    </dgm:pt>
  </dgm:ptLst>
  <dgm:cxnLst>
    <dgm:cxn modelId="{0B330812-E817-7C45-B455-8BA2DD83982D}" type="presOf" srcId="{69D720BB-99A1-4F91-9674-71593B6FA931}" destId="{95515FB8-22FD-C041-ADC1-1AAD2A294199}" srcOrd="1" destOrd="0" presId="urn:microsoft.com/office/officeart/2005/8/layout/vProcess5"/>
    <dgm:cxn modelId="{E6A29819-59E2-7A42-BAF3-AEB2984693D7}" type="presOf" srcId="{CEEBEE07-FF09-4BAA-83D4-45973CEEC367}" destId="{BB708429-C464-6C4F-9AB8-15ED215D3317}" srcOrd="0" destOrd="0" presId="urn:microsoft.com/office/officeart/2005/8/layout/vProcess5"/>
    <dgm:cxn modelId="{FDB6431D-F362-5641-9951-305A0C424D84}" type="presOf" srcId="{ED650D27-E851-4DBB-BE58-564611D085B1}" destId="{24A32B55-AE1E-F14A-BB72-7661130E8F4F}" srcOrd="0" destOrd="0" presId="urn:microsoft.com/office/officeart/2005/8/layout/vProcess5"/>
    <dgm:cxn modelId="{175FCB33-6271-544C-AC28-E941E1BBE258}" type="presOf" srcId="{F34C7983-15BB-4C3F-8FFB-15CEA589CA29}" destId="{585A645D-BA7F-DC41-AD4D-01185544AF7F}" srcOrd="0" destOrd="0" presId="urn:microsoft.com/office/officeart/2005/8/layout/vProcess5"/>
    <dgm:cxn modelId="{8890BE40-C74D-1743-A327-DDF446E243A7}" type="presOf" srcId="{206C0912-8199-4184-9BC4-30CDE3BDFCB9}" destId="{92C38033-BDF0-D64A-8610-1BA59961EF1C}" srcOrd="1" destOrd="0" presId="urn:microsoft.com/office/officeart/2005/8/layout/vProcess5"/>
    <dgm:cxn modelId="{1F355651-947F-403E-913F-6434BD7A0776}" srcId="{C81C5239-0FAF-4850-B836-070AEECE4481}" destId="{ED650D27-E851-4DBB-BE58-564611D085B1}" srcOrd="4" destOrd="0" parTransId="{08F8C975-D534-44F6-A80D-2CFA495C2826}" sibTransId="{4AE4124B-7F36-4036-8216-7B4836C9B293}"/>
    <dgm:cxn modelId="{D408865C-3AF2-C64E-9860-92C11D2A8178}" type="presOf" srcId="{69D720BB-99A1-4F91-9674-71593B6FA931}" destId="{82326148-BE1C-074B-9474-1579FFD757B7}" srcOrd="0" destOrd="0" presId="urn:microsoft.com/office/officeart/2005/8/layout/vProcess5"/>
    <dgm:cxn modelId="{95CC8468-590E-1944-A9AB-AEE64D534C5A}" type="presOf" srcId="{EBE69E6B-2FFE-4A97-87ED-292B54661DB4}" destId="{91B4DD7C-6836-2B45-A89D-02EC646F3E64}" srcOrd="1" destOrd="0" presId="urn:microsoft.com/office/officeart/2005/8/layout/vProcess5"/>
    <dgm:cxn modelId="{FC058B7D-5062-8547-A8F0-4BC0E0C70D25}" type="presOf" srcId="{400BA947-6FCC-44CB-ABD7-F92545D447C2}" destId="{B4BB6ECA-7E5E-1C43-80A7-64440E8055C2}" srcOrd="0" destOrd="0" presId="urn:microsoft.com/office/officeart/2005/8/layout/vProcess5"/>
    <dgm:cxn modelId="{59A42F87-FD27-F843-BC46-E04A0A8CA144}" type="presOf" srcId="{48C03066-727C-4D3D-999F-F72D1B9A79D5}" destId="{5DE33BEA-0C83-3C41-B48C-BC284CFB3838}" srcOrd="1" destOrd="0" presId="urn:microsoft.com/office/officeart/2005/8/layout/vProcess5"/>
    <dgm:cxn modelId="{F45C2D8E-6C09-4341-8646-9CDD70860795}" type="presOf" srcId="{ED650D27-E851-4DBB-BE58-564611D085B1}" destId="{A1A79A81-50E3-2643-BB1A-41C636C94791}" srcOrd="1" destOrd="0" presId="urn:microsoft.com/office/officeart/2005/8/layout/vProcess5"/>
    <dgm:cxn modelId="{A18D289C-9B80-4894-9092-AC48447BA30C}" srcId="{C81C5239-0FAF-4850-B836-070AEECE4481}" destId="{206C0912-8199-4184-9BC4-30CDE3BDFCB9}" srcOrd="1" destOrd="0" parTransId="{878A7146-BFE9-4013-8982-72A4C4C063B2}" sibTransId="{F34C7983-15BB-4C3F-8FFB-15CEA589CA29}"/>
    <dgm:cxn modelId="{51844F9C-7ED7-40C7-8779-82D57B8C2BEA}" srcId="{C81C5239-0FAF-4850-B836-070AEECE4481}" destId="{EBE69E6B-2FFE-4A97-87ED-292B54661DB4}" srcOrd="2" destOrd="0" parTransId="{80B27941-4CCD-49FC-9684-E5AB80123D2F}" sibTransId="{400BA947-6FCC-44CB-ABD7-F92545D447C2}"/>
    <dgm:cxn modelId="{17475EA0-B9D4-584A-8AD9-DF54E6807C5D}" type="presOf" srcId="{206C0912-8199-4184-9BC4-30CDE3BDFCB9}" destId="{46D5283D-24F2-7A41-8823-0BCFD520D94D}" srcOrd="0" destOrd="0" presId="urn:microsoft.com/office/officeart/2005/8/layout/vProcess5"/>
    <dgm:cxn modelId="{D800DAA1-7FA0-483D-85D7-2C9CF31EDDA9}" srcId="{C81C5239-0FAF-4850-B836-070AEECE4481}" destId="{48C03066-727C-4D3D-999F-F72D1B9A79D5}" srcOrd="3" destOrd="0" parTransId="{2CD4870E-0F2F-4F6E-8F4C-F616660B1D6C}" sibTransId="{CEEBEE07-FF09-4BAA-83D4-45973CEEC367}"/>
    <dgm:cxn modelId="{0C087CB7-B4B4-984B-A4A7-36A4CF998E8E}" type="presOf" srcId="{EBE69E6B-2FFE-4A97-87ED-292B54661DB4}" destId="{55F3D0E8-BFC9-B44F-8CA0-79EFF5F30236}" srcOrd="0" destOrd="0" presId="urn:microsoft.com/office/officeart/2005/8/layout/vProcess5"/>
    <dgm:cxn modelId="{0CD900C1-9271-7144-9D12-94799B4D1353}" type="presOf" srcId="{C81C5239-0FAF-4850-B836-070AEECE4481}" destId="{4214317C-2431-6F45-8FF7-E4F0CA42C21D}" srcOrd="0" destOrd="0" presId="urn:microsoft.com/office/officeart/2005/8/layout/vProcess5"/>
    <dgm:cxn modelId="{6D1B3BF1-DA2C-834E-89E5-9632D0E13EF6}" type="presOf" srcId="{DEC3F4BF-FC20-4AC0-A20F-C1172416F4EE}" destId="{828BC404-F60C-AA44-900B-9262EF7CB145}" srcOrd="0" destOrd="0" presId="urn:microsoft.com/office/officeart/2005/8/layout/vProcess5"/>
    <dgm:cxn modelId="{AB1BB3FE-4BC2-42DA-B7AD-4165077BAFFE}" srcId="{C81C5239-0FAF-4850-B836-070AEECE4481}" destId="{69D720BB-99A1-4F91-9674-71593B6FA931}" srcOrd="0" destOrd="0" parTransId="{5CF08B99-5FB0-46A8-B6A3-8355414AA227}" sibTransId="{DEC3F4BF-FC20-4AC0-A20F-C1172416F4EE}"/>
    <dgm:cxn modelId="{D19F85FF-28DF-DC4F-9CCD-E0C7E9361A47}" type="presOf" srcId="{48C03066-727C-4D3D-999F-F72D1B9A79D5}" destId="{28657495-5C44-594C-9617-6E8FD89329B2}" srcOrd="0" destOrd="0" presId="urn:microsoft.com/office/officeart/2005/8/layout/vProcess5"/>
    <dgm:cxn modelId="{1E5CA921-B29F-FA42-97BF-D117CC3F8EC3}" type="presParOf" srcId="{4214317C-2431-6F45-8FF7-E4F0CA42C21D}" destId="{05BDB4C6-0C2E-5649-89B7-3DF15C238C2A}" srcOrd="0" destOrd="0" presId="urn:microsoft.com/office/officeart/2005/8/layout/vProcess5"/>
    <dgm:cxn modelId="{1C57E7FB-1F68-9F4D-8033-46F4B9584FF6}" type="presParOf" srcId="{4214317C-2431-6F45-8FF7-E4F0CA42C21D}" destId="{82326148-BE1C-074B-9474-1579FFD757B7}" srcOrd="1" destOrd="0" presId="urn:microsoft.com/office/officeart/2005/8/layout/vProcess5"/>
    <dgm:cxn modelId="{D38FAC82-E467-1842-BFB9-0C579812D9C5}" type="presParOf" srcId="{4214317C-2431-6F45-8FF7-E4F0CA42C21D}" destId="{46D5283D-24F2-7A41-8823-0BCFD520D94D}" srcOrd="2" destOrd="0" presId="urn:microsoft.com/office/officeart/2005/8/layout/vProcess5"/>
    <dgm:cxn modelId="{FEF88238-9204-C744-9ECC-EFADD9C73079}" type="presParOf" srcId="{4214317C-2431-6F45-8FF7-E4F0CA42C21D}" destId="{55F3D0E8-BFC9-B44F-8CA0-79EFF5F30236}" srcOrd="3" destOrd="0" presId="urn:microsoft.com/office/officeart/2005/8/layout/vProcess5"/>
    <dgm:cxn modelId="{6571E8AF-4694-024C-8F9D-AB639931F57F}" type="presParOf" srcId="{4214317C-2431-6F45-8FF7-E4F0CA42C21D}" destId="{28657495-5C44-594C-9617-6E8FD89329B2}" srcOrd="4" destOrd="0" presId="urn:microsoft.com/office/officeart/2005/8/layout/vProcess5"/>
    <dgm:cxn modelId="{E0320CF7-0868-1943-A6D9-7FF15F230C40}" type="presParOf" srcId="{4214317C-2431-6F45-8FF7-E4F0CA42C21D}" destId="{24A32B55-AE1E-F14A-BB72-7661130E8F4F}" srcOrd="5" destOrd="0" presId="urn:microsoft.com/office/officeart/2005/8/layout/vProcess5"/>
    <dgm:cxn modelId="{2E644FBE-4066-8946-A7A7-115E399951C9}" type="presParOf" srcId="{4214317C-2431-6F45-8FF7-E4F0CA42C21D}" destId="{828BC404-F60C-AA44-900B-9262EF7CB145}" srcOrd="6" destOrd="0" presId="urn:microsoft.com/office/officeart/2005/8/layout/vProcess5"/>
    <dgm:cxn modelId="{DC80E622-7641-BB47-A7D7-BD84CD4CE9EA}" type="presParOf" srcId="{4214317C-2431-6F45-8FF7-E4F0CA42C21D}" destId="{585A645D-BA7F-DC41-AD4D-01185544AF7F}" srcOrd="7" destOrd="0" presId="urn:microsoft.com/office/officeart/2005/8/layout/vProcess5"/>
    <dgm:cxn modelId="{BF74BD9A-9D9D-9049-A5C3-075BA92B1976}" type="presParOf" srcId="{4214317C-2431-6F45-8FF7-E4F0CA42C21D}" destId="{B4BB6ECA-7E5E-1C43-80A7-64440E8055C2}" srcOrd="8" destOrd="0" presId="urn:microsoft.com/office/officeart/2005/8/layout/vProcess5"/>
    <dgm:cxn modelId="{37CF10B2-5DB8-804C-91DE-682E2C83C02A}" type="presParOf" srcId="{4214317C-2431-6F45-8FF7-E4F0CA42C21D}" destId="{BB708429-C464-6C4F-9AB8-15ED215D3317}" srcOrd="9" destOrd="0" presId="urn:microsoft.com/office/officeart/2005/8/layout/vProcess5"/>
    <dgm:cxn modelId="{FD0819ED-592D-5E43-A62F-461DA37F17E6}" type="presParOf" srcId="{4214317C-2431-6F45-8FF7-E4F0CA42C21D}" destId="{95515FB8-22FD-C041-ADC1-1AAD2A294199}" srcOrd="10" destOrd="0" presId="urn:microsoft.com/office/officeart/2005/8/layout/vProcess5"/>
    <dgm:cxn modelId="{36B4AF2E-C3B2-A14A-B07B-74B9117228EF}" type="presParOf" srcId="{4214317C-2431-6F45-8FF7-E4F0CA42C21D}" destId="{92C38033-BDF0-D64A-8610-1BA59961EF1C}" srcOrd="11" destOrd="0" presId="urn:microsoft.com/office/officeart/2005/8/layout/vProcess5"/>
    <dgm:cxn modelId="{EE6581A3-D6D9-4C47-868C-ED55DE2DC88F}" type="presParOf" srcId="{4214317C-2431-6F45-8FF7-E4F0CA42C21D}" destId="{91B4DD7C-6836-2B45-A89D-02EC646F3E64}" srcOrd="12" destOrd="0" presId="urn:microsoft.com/office/officeart/2005/8/layout/vProcess5"/>
    <dgm:cxn modelId="{06A79E0D-7A82-4648-BF25-5DDF7583734B}" type="presParOf" srcId="{4214317C-2431-6F45-8FF7-E4F0CA42C21D}" destId="{5DE33BEA-0C83-3C41-B48C-BC284CFB3838}" srcOrd="13" destOrd="0" presId="urn:microsoft.com/office/officeart/2005/8/layout/vProcess5"/>
    <dgm:cxn modelId="{E065A5BF-D629-1041-B761-6FF9D5AD1DCC}" type="presParOf" srcId="{4214317C-2431-6F45-8FF7-E4F0CA42C21D}" destId="{A1A79A81-50E3-2643-BB1A-41C636C94791}"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0EBFEF-68C0-468A-BA46-27DDE6259092}"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60EE5BFD-6946-45AC-B8CB-AD7E4F2AE795}">
      <dgm:prSet/>
      <dgm:spPr/>
      <dgm:t>
        <a:bodyPr/>
        <a:lstStyle/>
        <a:p>
          <a:r>
            <a:rPr lang="en-GB" dirty="0"/>
            <a:t>Which surgeries require stronger painkillers</a:t>
          </a:r>
          <a:endParaRPr lang="en-US" dirty="0"/>
        </a:p>
      </dgm:t>
    </dgm:pt>
    <dgm:pt modelId="{E42828BD-9E07-4D86-B5D9-060B82A311CD}" type="parTrans" cxnId="{7DAB4D95-2C38-4BAB-9B89-61AB1BB68BAF}">
      <dgm:prSet/>
      <dgm:spPr/>
      <dgm:t>
        <a:bodyPr/>
        <a:lstStyle/>
        <a:p>
          <a:endParaRPr lang="en-US"/>
        </a:p>
      </dgm:t>
    </dgm:pt>
    <dgm:pt modelId="{43FBD7DD-EF92-45D6-B71D-0BE014C96D4E}" type="sibTrans" cxnId="{7DAB4D95-2C38-4BAB-9B89-61AB1BB68BAF}">
      <dgm:prSet/>
      <dgm:spPr/>
      <dgm:t>
        <a:bodyPr/>
        <a:lstStyle/>
        <a:p>
          <a:endParaRPr lang="en-US"/>
        </a:p>
      </dgm:t>
    </dgm:pt>
    <dgm:pt modelId="{8EEC1DD9-2BD1-4A8C-BB37-BE6F0330553E}">
      <dgm:prSet/>
      <dgm:spPr/>
      <dgm:t>
        <a:bodyPr/>
        <a:lstStyle/>
        <a:p>
          <a:r>
            <a:rPr lang="en-GB" dirty="0"/>
            <a:t>Who may benefit from an oral morphine prescription to take home</a:t>
          </a:r>
          <a:endParaRPr lang="en-US" dirty="0"/>
        </a:p>
      </dgm:t>
    </dgm:pt>
    <dgm:pt modelId="{52EACA23-47EA-4FB4-A096-A97874401A59}" type="parTrans" cxnId="{AB70EA0A-6223-4494-A837-73B01E2BF0EC}">
      <dgm:prSet/>
      <dgm:spPr/>
      <dgm:t>
        <a:bodyPr/>
        <a:lstStyle/>
        <a:p>
          <a:endParaRPr lang="en-US"/>
        </a:p>
      </dgm:t>
    </dgm:pt>
    <dgm:pt modelId="{31765054-EDFF-463C-B37D-AC6A4805285C}" type="sibTrans" cxnId="{AB70EA0A-6223-4494-A837-73B01E2BF0EC}">
      <dgm:prSet/>
      <dgm:spPr/>
      <dgm:t>
        <a:bodyPr/>
        <a:lstStyle/>
        <a:p>
          <a:endParaRPr lang="en-US"/>
        </a:p>
      </dgm:t>
    </dgm:pt>
    <dgm:pt modelId="{FA1DD1F1-CD9B-BF4B-B0AD-1706C86C5B65}" type="pres">
      <dgm:prSet presAssocID="{670EBFEF-68C0-468A-BA46-27DDE6259092}" presName="diagram" presStyleCnt="0">
        <dgm:presLayoutVars>
          <dgm:dir/>
          <dgm:resizeHandles val="exact"/>
        </dgm:presLayoutVars>
      </dgm:prSet>
      <dgm:spPr/>
    </dgm:pt>
    <dgm:pt modelId="{1DB417F3-A857-5A47-91EE-BF7DDAD82527}" type="pres">
      <dgm:prSet presAssocID="{60EE5BFD-6946-45AC-B8CB-AD7E4F2AE795}" presName="node" presStyleLbl="node1" presStyleIdx="0" presStyleCnt="2">
        <dgm:presLayoutVars>
          <dgm:bulletEnabled val="1"/>
        </dgm:presLayoutVars>
      </dgm:prSet>
      <dgm:spPr/>
    </dgm:pt>
    <dgm:pt modelId="{C9075872-26DB-A845-8E7A-A9CEA40EE4E0}" type="pres">
      <dgm:prSet presAssocID="{43FBD7DD-EF92-45D6-B71D-0BE014C96D4E}" presName="sibTrans" presStyleCnt="0"/>
      <dgm:spPr/>
    </dgm:pt>
    <dgm:pt modelId="{CE98EE4A-4FAC-1948-8818-8EE4B2C2BE05}" type="pres">
      <dgm:prSet presAssocID="{8EEC1DD9-2BD1-4A8C-BB37-BE6F0330553E}" presName="node" presStyleLbl="node1" presStyleIdx="1" presStyleCnt="2">
        <dgm:presLayoutVars>
          <dgm:bulletEnabled val="1"/>
        </dgm:presLayoutVars>
      </dgm:prSet>
      <dgm:spPr/>
    </dgm:pt>
  </dgm:ptLst>
  <dgm:cxnLst>
    <dgm:cxn modelId="{5415CB08-4633-0A47-8F5C-24B8D52F63B6}" type="presOf" srcId="{8EEC1DD9-2BD1-4A8C-BB37-BE6F0330553E}" destId="{CE98EE4A-4FAC-1948-8818-8EE4B2C2BE05}" srcOrd="0" destOrd="0" presId="urn:microsoft.com/office/officeart/2005/8/layout/default"/>
    <dgm:cxn modelId="{AB70EA0A-6223-4494-A837-73B01E2BF0EC}" srcId="{670EBFEF-68C0-468A-BA46-27DDE6259092}" destId="{8EEC1DD9-2BD1-4A8C-BB37-BE6F0330553E}" srcOrd="1" destOrd="0" parTransId="{52EACA23-47EA-4FB4-A096-A97874401A59}" sibTransId="{31765054-EDFF-463C-B37D-AC6A4805285C}"/>
    <dgm:cxn modelId="{6F17707D-31AD-444B-8BF1-235D0C4F3012}" type="presOf" srcId="{670EBFEF-68C0-468A-BA46-27DDE6259092}" destId="{FA1DD1F1-CD9B-BF4B-B0AD-1706C86C5B65}" srcOrd="0" destOrd="0" presId="urn:microsoft.com/office/officeart/2005/8/layout/default"/>
    <dgm:cxn modelId="{7DAB4D95-2C38-4BAB-9B89-61AB1BB68BAF}" srcId="{670EBFEF-68C0-468A-BA46-27DDE6259092}" destId="{60EE5BFD-6946-45AC-B8CB-AD7E4F2AE795}" srcOrd="0" destOrd="0" parTransId="{E42828BD-9E07-4D86-B5D9-060B82A311CD}" sibTransId="{43FBD7DD-EF92-45D6-B71D-0BE014C96D4E}"/>
    <dgm:cxn modelId="{802AEDED-1EA9-894C-9A08-7AC1EEA0DB92}" type="presOf" srcId="{60EE5BFD-6946-45AC-B8CB-AD7E4F2AE795}" destId="{1DB417F3-A857-5A47-91EE-BF7DDAD82527}" srcOrd="0" destOrd="0" presId="urn:microsoft.com/office/officeart/2005/8/layout/default"/>
    <dgm:cxn modelId="{65D00459-9068-5A4D-BF3F-E8DABCFAE6FD}" type="presParOf" srcId="{FA1DD1F1-CD9B-BF4B-B0AD-1706C86C5B65}" destId="{1DB417F3-A857-5A47-91EE-BF7DDAD82527}" srcOrd="0" destOrd="0" presId="urn:microsoft.com/office/officeart/2005/8/layout/default"/>
    <dgm:cxn modelId="{645BE433-3A7C-114E-945B-B4D057F85F16}" type="presParOf" srcId="{FA1DD1F1-CD9B-BF4B-B0AD-1706C86C5B65}" destId="{C9075872-26DB-A845-8E7A-A9CEA40EE4E0}" srcOrd="1" destOrd="0" presId="urn:microsoft.com/office/officeart/2005/8/layout/default"/>
    <dgm:cxn modelId="{03965D82-7E0C-8B46-8A60-88DE38AB354A}" type="presParOf" srcId="{FA1DD1F1-CD9B-BF4B-B0AD-1706C86C5B65}" destId="{CE98EE4A-4FAC-1948-8818-8EE4B2C2BE05}"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81C5239-0FAF-4850-B836-070AEECE448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69D720BB-99A1-4F91-9674-71593B6FA931}">
      <dgm:prSet/>
      <dgm:spPr>
        <a:solidFill>
          <a:schemeClr val="accent1">
            <a:lumMod val="40000"/>
            <a:lumOff val="60000"/>
          </a:schemeClr>
        </a:solidFill>
      </dgm:spPr>
      <dgm:t>
        <a:bodyPr/>
        <a:lstStyle/>
        <a:p>
          <a:r>
            <a:rPr lang="en-GB"/>
            <a:t>Background</a:t>
          </a:r>
          <a:endParaRPr lang="en-US"/>
        </a:p>
      </dgm:t>
    </dgm:pt>
    <dgm:pt modelId="{5CF08B99-5FB0-46A8-B6A3-8355414AA227}" type="parTrans" cxnId="{AB1BB3FE-4BC2-42DA-B7AD-4165077BAFFE}">
      <dgm:prSet/>
      <dgm:spPr/>
      <dgm:t>
        <a:bodyPr/>
        <a:lstStyle/>
        <a:p>
          <a:endParaRPr lang="en-US"/>
        </a:p>
      </dgm:t>
    </dgm:pt>
    <dgm:pt modelId="{DEC3F4BF-FC20-4AC0-A20F-C1172416F4EE}" type="sibTrans" cxnId="{AB1BB3FE-4BC2-42DA-B7AD-4165077BAFFE}">
      <dgm:prSet/>
      <dgm:spPr/>
      <dgm:t>
        <a:bodyPr/>
        <a:lstStyle/>
        <a:p>
          <a:endParaRPr lang="en-US"/>
        </a:p>
      </dgm:t>
    </dgm:pt>
    <dgm:pt modelId="{206C0912-8199-4184-9BC4-30CDE3BDFCB9}">
      <dgm:prSet/>
      <dgm:spPr>
        <a:solidFill>
          <a:schemeClr val="accent1">
            <a:lumMod val="40000"/>
            <a:lumOff val="60000"/>
          </a:schemeClr>
        </a:solidFill>
      </dgm:spPr>
      <dgm:t>
        <a:bodyPr/>
        <a:lstStyle/>
        <a:p>
          <a:r>
            <a:rPr lang="en-GB"/>
            <a:t>Objectives</a:t>
          </a:r>
          <a:endParaRPr lang="en-US"/>
        </a:p>
      </dgm:t>
    </dgm:pt>
    <dgm:pt modelId="{878A7146-BFE9-4013-8982-72A4C4C063B2}" type="parTrans" cxnId="{A18D289C-9B80-4894-9092-AC48447BA30C}">
      <dgm:prSet/>
      <dgm:spPr/>
      <dgm:t>
        <a:bodyPr/>
        <a:lstStyle/>
        <a:p>
          <a:endParaRPr lang="en-US"/>
        </a:p>
      </dgm:t>
    </dgm:pt>
    <dgm:pt modelId="{F34C7983-15BB-4C3F-8FFB-15CEA589CA29}" type="sibTrans" cxnId="{A18D289C-9B80-4894-9092-AC48447BA30C}">
      <dgm:prSet/>
      <dgm:spPr/>
      <dgm:t>
        <a:bodyPr/>
        <a:lstStyle/>
        <a:p>
          <a:endParaRPr lang="en-US"/>
        </a:p>
      </dgm:t>
    </dgm:pt>
    <dgm:pt modelId="{EBE69E6B-2FFE-4A97-87ED-292B54661DB4}">
      <dgm:prSet/>
      <dgm:spPr>
        <a:solidFill>
          <a:schemeClr val="accent2"/>
        </a:solidFill>
      </dgm:spPr>
      <dgm:t>
        <a:bodyPr/>
        <a:lstStyle/>
        <a:p>
          <a:r>
            <a:rPr lang="en-GB"/>
            <a:t>Methods</a:t>
          </a:r>
          <a:endParaRPr lang="en-US"/>
        </a:p>
      </dgm:t>
    </dgm:pt>
    <dgm:pt modelId="{80B27941-4CCD-49FC-9684-E5AB80123D2F}" type="parTrans" cxnId="{51844F9C-7ED7-40C7-8779-82D57B8C2BEA}">
      <dgm:prSet/>
      <dgm:spPr/>
      <dgm:t>
        <a:bodyPr/>
        <a:lstStyle/>
        <a:p>
          <a:endParaRPr lang="en-US"/>
        </a:p>
      </dgm:t>
    </dgm:pt>
    <dgm:pt modelId="{400BA947-6FCC-44CB-ABD7-F92545D447C2}" type="sibTrans" cxnId="{51844F9C-7ED7-40C7-8779-82D57B8C2BEA}">
      <dgm:prSet/>
      <dgm:spPr/>
      <dgm:t>
        <a:bodyPr/>
        <a:lstStyle/>
        <a:p>
          <a:endParaRPr lang="en-US"/>
        </a:p>
      </dgm:t>
    </dgm:pt>
    <dgm:pt modelId="{48C03066-727C-4D3D-999F-F72D1B9A79D5}">
      <dgm:prSet/>
      <dgm:spPr>
        <a:solidFill>
          <a:schemeClr val="accent1">
            <a:lumMod val="40000"/>
            <a:lumOff val="60000"/>
          </a:schemeClr>
        </a:solidFill>
      </dgm:spPr>
      <dgm:t>
        <a:bodyPr/>
        <a:lstStyle/>
        <a:p>
          <a:r>
            <a:rPr lang="en-GB"/>
            <a:t>Results</a:t>
          </a:r>
          <a:endParaRPr lang="en-US"/>
        </a:p>
      </dgm:t>
    </dgm:pt>
    <dgm:pt modelId="{2CD4870E-0F2F-4F6E-8F4C-F616660B1D6C}" type="parTrans" cxnId="{D800DAA1-7FA0-483D-85D7-2C9CF31EDDA9}">
      <dgm:prSet/>
      <dgm:spPr/>
      <dgm:t>
        <a:bodyPr/>
        <a:lstStyle/>
        <a:p>
          <a:endParaRPr lang="en-US"/>
        </a:p>
      </dgm:t>
    </dgm:pt>
    <dgm:pt modelId="{CEEBEE07-FF09-4BAA-83D4-45973CEEC367}" type="sibTrans" cxnId="{D800DAA1-7FA0-483D-85D7-2C9CF31EDDA9}">
      <dgm:prSet/>
      <dgm:spPr/>
      <dgm:t>
        <a:bodyPr/>
        <a:lstStyle/>
        <a:p>
          <a:endParaRPr lang="en-US"/>
        </a:p>
      </dgm:t>
    </dgm:pt>
    <dgm:pt modelId="{ED650D27-E851-4DBB-BE58-564611D085B1}">
      <dgm:prSet/>
      <dgm:spPr>
        <a:solidFill>
          <a:schemeClr val="accent1">
            <a:lumMod val="40000"/>
            <a:lumOff val="60000"/>
          </a:schemeClr>
        </a:solidFill>
      </dgm:spPr>
      <dgm:t>
        <a:bodyPr/>
        <a:lstStyle/>
        <a:p>
          <a:r>
            <a:rPr lang="en-GB"/>
            <a:t>Conclusions</a:t>
          </a:r>
          <a:endParaRPr lang="en-US"/>
        </a:p>
      </dgm:t>
    </dgm:pt>
    <dgm:pt modelId="{08F8C975-D534-44F6-A80D-2CFA495C2826}" type="parTrans" cxnId="{1F355651-947F-403E-913F-6434BD7A0776}">
      <dgm:prSet/>
      <dgm:spPr/>
      <dgm:t>
        <a:bodyPr/>
        <a:lstStyle/>
        <a:p>
          <a:endParaRPr lang="en-US"/>
        </a:p>
      </dgm:t>
    </dgm:pt>
    <dgm:pt modelId="{4AE4124B-7F36-4036-8216-7B4836C9B293}" type="sibTrans" cxnId="{1F355651-947F-403E-913F-6434BD7A0776}">
      <dgm:prSet/>
      <dgm:spPr/>
      <dgm:t>
        <a:bodyPr/>
        <a:lstStyle/>
        <a:p>
          <a:endParaRPr lang="en-US"/>
        </a:p>
      </dgm:t>
    </dgm:pt>
    <dgm:pt modelId="{4214317C-2431-6F45-8FF7-E4F0CA42C21D}" type="pres">
      <dgm:prSet presAssocID="{C81C5239-0FAF-4850-B836-070AEECE4481}" presName="outerComposite" presStyleCnt="0">
        <dgm:presLayoutVars>
          <dgm:chMax val="5"/>
          <dgm:dir/>
          <dgm:resizeHandles val="exact"/>
        </dgm:presLayoutVars>
      </dgm:prSet>
      <dgm:spPr/>
    </dgm:pt>
    <dgm:pt modelId="{05BDB4C6-0C2E-5649-89B7-3DF15C238C2A}" type="pres">
      <dgm:prSet presAssocID="{C81C5239-0FAF-4850-B836-070AEECE4481}" presName="dummyMaxCanvas" presStyleCnt="0">
        <dgm:presLayoutVars/>
      </dgm:prSet>
      <dgm:spPr/>
    </dgm:pt>
    <dgm:pt modelId="{82326148-BE1C-074B-9474-1579FFD757B7}" type="pres">
      <dgm:prSet presAssocID="{C81C5239-0FAF-4850-B836-070AEECE4481}" presName="FiveNodes_1" presStyleLbl="node1" presStyleIdx="0" presStyleCnt="5">
        <dgm:presLayoutVars>
          <dgm:bulletEnabled val="1"/>
        </dgm:presLayoutVars>
      </dgm:prSet>
      <dgm:spPr/>
    </dgm:pt>
    <dgm:pt modelId="{46D5283D-24F2-7A41-8823-0BCFD520D94D}" type="pres">
      <dgm:prSet presAssocID="{C81C5239-0FAF-4850-B836-070AEECE4481}" presName="FiveNodes_2" presStyleLbl="node1" presStyleIdx="1" presStyleCnt="5">
        <dgm:presLayoutVars>
          <dgm:bulletEnabled val="1"/>
        </dgm:presLayoutVars>
      </dgm:prSet>
      <dgm:spPr/>
    </dgm:pt>
    <dgm:pt modelId="{55F3D0E8-BFC9-B44F-8CA0-79EFF5F30236}" type="pres">
      <dgm:prSet presAssocID="{C81C5239-0FAF-4850-B836-070AEECE4481}" presName="FiveNodes_3" presStyleLbl="node1" presStyleIdx="2" presStyleCnt="5">
        <dgm:presLayoutVars>
          <dgm:bulletEnabled val="1"/>
        </dgm:presLayoutVars>
      </dgm:prSet>
      <dgm:spPr/>
    </dgm:pt>
    <dgm:pt modelId="{28657495-5C44-594C-9617-6E8FD89329B2}" type="pres">
      <dgm:prSet presAssocID="{C81C5239-0FAF-4850-B836-070AEECE4481}" presName="FiveNodes_4" presStyleLbl="node1" presStyleIdx="3" presStyleCnt="5">
        <dgm:presLayoutVars>
          <dgm:bulletEnabled val="1"/>
        </dgm:presLayoutVars>
      </dgm:prSet>
      <dgm:spPr/>
    </dgm:pt>
    <dgm:pt modelId="{24A32B55-AE1E-F14A-BB72-7661130E8F4F}" type="pres">
      <dgm:prSet presAssocID="{C81C5239-0FAF-4850-B836-070AEECE4481}" presName="FiveNodes_5" presStyleLbl="node1" presStyleIdx="4" presStyleCnt="5">
        <dgm:presLayoutVars>
          <dgm:bulletEnabled val="1"/>
        </dgm:presLayoutVars>
      </dgm:prSet>
      <dgm:spPr/>
    </dgm:pt>
    <dgm:pt modelId="{828BC404-F60C-AA44-900B-9262EF7CB145}" type="pres">
      <dgm:prSet presAssocID="{C81C5239-0FAF-4850-B836-070AEECE4481}" presName="FiveConn_1-2" presStyleLbl="fgAccFollowNode1" presStyleIdx="0" presStyleCnt="4">
        <dgm:presLayoutVars>
          <dgm:bulletEnabled val="1"/>
        </dgm:presLayoutVars>
      </dgm:prSet>
      <dgm:spPr/>
    </dgm:pt>
    <dgm:pt modelId="{585A645D-BA7F-DC41-AD4D-01185544AF7F}" type="pres">
      <dgm:prSet presAssocID="{C81C5239-0FAF-4850-B836-070AEECE4481}" presName="FiveConn_2-3" presStyleLbl="fgAccFollowNode1" presStyleIdx="1" presStyleCnt="4">
        <dgm:presLayoutVars>
          <dgm:bulletEnabled val="1"/>
        </dgm:presLayoutVars>
      </dgm:prSet>
      <dgm:spPr/>
    </dgm:pt>
    <dgm:pt modelId="{B4BB6ECA-7E5E-1C43-80A7-64440E8055C2}" type="pres">
      <dgm:prSet presAssocID="{C81C5239-0FAF-4850-B836-070AEECE4481}" presName="FiveConn_3-4" presStyleLbl="fgAccFollowNode1" presStyleIdx="2" presStyleCnt="4">
        <dgm:presLayoutVars>
          <dgm:bulletEnabled val="1"/>
        </dgm:presLayoutVars>
      </dgm:prSet>
      <dgm:spPr/>
    </dgm:pt>
    <dgm:pt modelId="{BB708429-C464-6C4F-9AB8-15ED215D3317}" type="pres">
      <dgm:prSet presAssocID="{C81C5239-0FAF-4850-B836-070AEECE4481}" presName="FiveConn_4-5" presStyleLbl="fgAccFollowNode1" presStyleIdx="3" presStyleCnt="4">
        <dgm:presLayoutVars>
          <dgm:bulletEnabled val="1"/>
        </dgm:presLayoutVars>
      </dgm:prSet>
      <dgm:spPr/>
    </dgm:pt>
    <dgm:pt modelId="{95515FB8-22FD-C041-ADC1-1AAD2A294199}" type="pres">
      <dgm:prSet presAssocID="{C81C5239-0FAF-4850-B836-070AEECE4481}" presName="FiveNodes_1_text" presStyleLbl="node1" presStyleIdx="4" presStyleCnt="5">
        <dgm:presLayoutVars>
          <dgm:bulletEnabled val="1"/>
        </dgm:presLayoutVars>
      </dgm:prSet>
      <dgm:spPr/>
    </dgm:pt>
    <dgm:pt modelId="{92C38033-BDF0-D64A-8610-1BA59961EF1C}" type="pres">
      <dgm:prSet presAssocID="{C81C5239-0FAF-4850-B836-070AEECE4481}" presName="FiveNodes_2_text" presStyleLbl="node1" presStyleIdx="4" presStyleCnt="5">
        <dgm:presLayoutVars>
          <dgm:bulletEnabled val="1"/>
        </dgm:presLayoutVars>
      </dgm:prSet>
      <dgm:spPr/>
    </dgm:pt>
    <dgm:pt modelId="{91B4DD7C-6836-2B45-A89D-02EC646F3E64}" type="pres">
      <dgm:prSet presAssocID="{C81C5239-0FAF-4850-B836-070AEECE4481}" presName="FiveNodes_3_text" presStyleLbl="node1" presStyleIdx="4" presStyleCnt="5">
        <dgm:presLayoutVars>
          <dgm:bulletEnabled val="1"/>
        </dgm:presLayoutVars>
      </dgm:prSet>
      <dgm:spPr/>
    </dgm:pt>
    <dgm:pt modelId="{5DE33BEA-0C83-3C41-B48C-BC284CFB3838}" type="pres">
      <dgm:prSet presAssocID="{C81C5239-0FAF-4850-B836-070AEECE4481}" presName="FiveNodes_4_text" presStyleLbl="node1" presStyleIdx="4" presStyleCnt="5">
        <dgm:presLayoutVars>
          <dgm:bulletEnabled val="1"/>
        </dgm:presLayoutVars>
      </dgm:prSet>
      <dgm:spPr/>
    </dgm:pt>
    <dgm:pt modelId="{A1A79A81-50E3-2643-BB1A-41C636C94791}" type="pres">
      <dgm:prSet presAssocID="{C81C5239-0FAF-4850-B836-070AEECE4481}" presName="FiveNodes_5_text" presStyleLbl="node1" presStyleIdx="4" presStyleCnt="5">
        <dgm:presLayoutVars>
          <dgm:bulletEnabled val="1"/>
        </dgm:presLayoutVars>
      </dgm:prSet>
      <dgm:spPr/>
    </dgm:pt>
  </dgm:ptLst>
  <dgm:cxnLst>
    <dgm:cxn modelId="{0B330812-E817-7C45-B455-8BA2DD83982D}" type="presOf" srcId="{69D720BB-99A1-4F91-9674-71593B6FA931}" destId="{95515FB8-22FD-C041-ADC1-1AAD2A294199}" srcOrd="1" destOrd="0" presId="urn:microsoft.com/office/officeart/2005/8/layout/vProcess5"/>
    <dgm:cxn modelId="{E6A29819-59E2-7A42-BAF3-AEB2984693D7}" type="presOf" srcId="{CEEBEE07-FF09-4BAA-83D4-45973CEEC367}" destId="{BB708429-C464-6C4F-9AB8-15ED215D3317}" srcOrd="0" destOrd="0" presId="urn:microsoft.com/office/officeart/2005/8/layout/vProcess5"/>
    <dgm:cxn modelId="{FDB6431D-F362-5641-9951-305A0C424D84}" type="presOf" srcId="{ED650D27-E851-4DBB-BE58-564611D085B1}" destId="{24A32B55-AE1E-F14A-BB72-7661130E8F4F}" srcOrd="0" destOrd="0" presId="urn:microsoft.com/office/officeart/2005/8/layout/vProcess5"/>
    <dgm:cxn modelId="{175FCB33-6271-544C-AC28-E941E1BBE258}" type="presOf" srcId="{F34C7983-15BB-4C3F-8FFB-15CEA589CA29}" destId="{585A645D-BA7F-DC41-AD4D-01185544AF7F}" srcOrd="0" destOrd="0" presId="urn:microsoft.com/office/officeart/2005/8/layout/vProcess5"/>
    <dgm:cxn modelId="{8890BE40-C74D-1743-A327-DDF446E243A7}" type="presOf" srcId="{206C0912-8199-4184-9BC4-30CDE3BDFCB9}" destId="{92C38033-BDF0-D64A-8610-1BA59961EF1C}" srcOrd="1" destOrd="0" presId="urn:microsoft.com/office/officeart/2005/8/layout/vProcess5"/>
    <dgm:cxn modelId="{1F355651-947F-403E-913F-6434BD7A0776}" srcId="{C81C5239-0FAF-4850-B836-070AEECE4481}" destId="{ED650D27-E851-4DBB-BE58-564611D085B1}" srcOrd="4" destOrd="0" parTransId="{08F8C975-D534-44F6-A80D-2CFA495C2826}" sibTransId="{4AE4124B-7F36-4036-8216-7B4836C9B293}"/>
    <dgm:cxn modelId="{D408865C-3AF2-C64E-9860-92C11D2A8178}" type="presOf" srcId="{69D720BB-99A1-4F91-9674-71593B6FA931}" destId="{82326148-BE1C-074B-9474-1579FFD757B7}" srcOrd="0" destOrd="0" presId="urn:microsoft.com/office/officeart/2005/8/layout/vProcess5"/>
    <dgm:cxn modelId="{95CC8468-590E-1944-A9AB-AEE64D534C5A}" type="presOf" srcId="{EBE69E6B-2FFE-4A97-87ED-292B54661DB4}" destId="{91B4DD7C-6836-2B45-A89D-02EC646F3E64}" srcOrd="1" destOrd="0" presId="urn:microsoft.com/office/officeart/2005/8/layout/vProcess5"/>
    <dgm:cxn modelId="{FC058B7D-5062-8547-A8F0-4BC0E0C70D25}" type="presOf" srcId="{400BA947-6FCC-44CB-ABD7-F92545D447C2}" destId="{B4BB6ECA-7E5E-1C43-80A7-64440E8055C2}" srcOrd="0" destOrd="0" presId="urn:microsoft.com/office/officeart/2005/8/layout/vProcess5"/>
    <dgm:cxn modelId="{59A42F87-FD27-F843-BC46-E04A0A8CA144}" type="presOf" srcId="{48C03066-727C-4D3D-999F-F72D1B9A79D5}" destId="{5DE33BEA-0C83-3C41-B48C-BC284CFB3838}" srcOrd="1" destOrd="0" presId="urn:microsoft.com/office/officeart/2005/8/layout/vProcess5"/>
    <dgm:cxn modelId="{F45C2D8E-6C09-4341-8646-9CDD70860795}" type="presOf" srcId="{ED650D27-E851-4DBB-BE58-564611D085B1}" destId="{A1A79A81-50E3-2643-BB1A-41C636C94791}" srcOrd="1" destOrd="0" presId="urn:microsoft.com/office/officeart/2005/8/layout/vProcess5"/>
    <dgm:cxn modelId="{A18D289C-9B80-4894-9092-AC48447BA30C}" srcId="{C81C5239-0FAF-4850-B836-070AEECE4481}" destId="{206C0912-8199-4184-9BC4-30CDE3BDFCB9}" srcOrd="1" destOrd="0" parTransId="{878A7146-BFE9-4013-8982-72A4C4C063B2}" sibTransId="{F34C7983-15BB-4C3F-8FFB-15CEA589CA29}"/>
    <dgm:cxn modelId="{51844F9C-7ED7-40C7-8779-82D57B8C2BEA}" srcId="{C81C5239-0FAF-4850-B836-070AEECE4481}" destId="{EBE69E6B-2FFE-4A97-87ED-292B54661DB4}" srcOrd="2" destOrd="0" parTransId="{80B27941-4CCD-49FC-9684-E5AB80123D2F}" sibTransId="{400BA947-6FCC-44CB-ABD7-F92545D447C2}"/>
    <dgm:cxn modelId="{17475EA0-B9D4-584A-8AD9-DF54E6807C5D}" type="presOf" srcId="{206C0912-8199-4184-9BC4-30CDE3BDFCB9}" destId="{46D5283D-24F2-7A41-8823-0BCFD520D94D}" srcOrd="0" destOrd="0" presId="urn:microsoft.com/office/officeart/2005/8/layout/vProcess5"/>
    <dgm:cxn modelId="{D800DAA1-7FA0-483D-85D7-2C9CF31EDDA9}" srcId="{C81C5239-0FAF-4850-B836-070AEECE4481}" destId="{48C03066-727C-4D3D-999F-F72D1B9A79D5}" srcOrd="3" destOrd="0" parTransId="{2CD4870E-0F2F-4F6E-8F4C-F616660B1D6C}" sibTransId="{CEEBEE07-FF09-4BAA-83D4-45973CEEC367}"/>
    <dgm:cxn modelId="{0C087CB7-B4B4-984B-A4A7-36A4CF998E8E}" type="presOf" srcId="{EBE69E6B-2FFE-4A97-87ED-292B54661DB4}" destId="{55F3D0E8-BFC9-B44F-8CA0-79EFF5F30236}" srcOrd="0" destOrd="0" presId="urn:microsoft.com/office/officeart/2005/8/layout/vProcess5"/>
    <dgm:cxn modelId="{0CD900C1-9271-7144-9D12-94799B4D1353}" type="presOf" srcId="{C81C5239-0FAF-4850-B836-070AEECE4481}" destId="{4214317C-2431-6F45-8FF7-E4F0CA42C21D}" srcOrd="0" destOrd="0" presId="urn:microsoft.com/office/officeart/2005/8/layout/vProcess5"/>
    <dgm:cxn modelId="{6D1B3BF1-DA2C-834E-89E5-9632D0E13EF6}" type="presOf" srcId="{DEC3F4BF-FC20-4AC0-A20F-C1172416F4EE}" destId="{828BC404-F60C-AA44-900B-9262EF7CB145}" srcOrd="0" destOrd="0" presId="urn:microsoft.com/office/officeart/2005/8/layout/vProcess5"/>
    <dgm:cxn modelId="{AB1BB3FE-4BC2-42DA-B7AD-4165077BAFFE}" srcId="{C81C5239-0FAF-4850-B836-070AEECE4481}" destId="{69D720BB-99A1-4F91-9674-71593B6FA931}" srcOrd="0" destOrd="0" parTransId="{5CF08B99-5FB0-46A8-B6A3-8355414AA227}" sibTransId="{DEC3F4BF-FC20-4AC0-A20F-C1172416F4EE}"/>
    <dgm:cxn modelId="{D19F85FF-28DF-DC4F-9CCD-E0C7E9361A47}" type="presOf" srcId="{48C03066-727C-4D3D-999F-F72D1B9A79D5}" destId="{28657495-5C44-594C-9617-6E8FD89329B2}" srcOrd="0" destOrd="0" presId="urn:microsoft.com/office/officeart/2005/8/layout/vProcess5"/>
    <dgm:cxn modelId="{1E5CA921-B29F-FA42-97BF-D117CC3F8EC3}" type="presParOf" srcId="{4214317C-2431-6F45-8FF7-E4F0CA42C21D}" destId="{05BDB4C6-0C2E-5649-89B7-3DF15C238C2A}" srcOrd="0" destOrd="0" presId="urn:microsoft.com/office/officeart/2005/8/layout/vProcess5"/>
    <dgm:cxn modelId="{1C57E7FB-1F68-9F4D-8033-46F4B9584FF6}" type="presParOf" srcId="{4214317C-2431-6F45-8FF7-E4F0CA42C21D}" destId="{82326148-BE1C-074B-9474-1579FFD757B7}" srcOrd="1" destOrd="0" presId="urn:microsoft.com/office/officeart/2005/8/layout/vProcess5"/>
    <dgm:cxn modelId="{D38FAC82-E467-1842-BFB9-0C579812D9C5}" type="presParOf" srcId="{4214317C-2431-6F45-8FF7-E4F0CA42C21D}" destId="{46D5283D-24F2-7A41-8823-0BCFD520D94D}" srcOrd="2" destOrd="0" presId="urn:microsoft.com/office/officeart/2005/8/layout/vProcess5"/>
    <dgm:cxn modelId="{FEF88238-9204-C744-9ECC-EFADD9C73079}" type="presParOf" srcId="{4214317C-2431-6F45-8FF7-E4F0CA42C21D}" destId="{55F3D0E8-BFC9-B44F-8CA0-79EFF5F30236}" srcOrd="3" destOrd="0" presId="urn:microsoft.com/office/officeart/2005/8/layout/vProcess5"/>
    <dgm:cxn modelId="{6571E8AF-4694-024C-8F9D-AB639931F57F}" type="presParOf" srcId="{4214317C-2431-6F45-8FF7-E4F0CA42C21D}" destId="{28657495-5C44-594C-9617-6E8FD89329B2}" srcOrd="4" destOrd="0" presId="urn:microsoft.com/office/officeart/2005/8/layout/vProcess5"/>
    <dgm:cxn modelId="{E0320CF7-0868-1943-A6D9-7FF15F230C40}" type="presParOf" srcId="{4214317C-2431-6F45-8FF7-E4F0CA42C21D}" destId="{24A32B55-AE1E-F14A-BB72-7661130E8F4F}" srcOrd="5" destOrd="0" presId="urn:microsoft.com/office/officeart/2005/8/layout/vProcess5"/>
    <dgm:cxn modelId="{2E644FBE-4066-8946-A7A7-115E399951C9}" type="presParOf" srcId="{4214317C-2431-6F45-8FF7-E4F0CA42C21D}" destId="{828BC404-F60C-AA44-900B-9262EF7CB145}" srcOrd="6" destOrd="0" presId="urn:microsoft.com/office/officeart/2005/8/layout/vProcess5"/>
    <dgm:cxn modelId="{DC80E622-7641-BB47-A7D7-BD84CD4CE9EA}" type="presParOf" srcId="{4214317C-2431-6F45-8FF7-E4F0CA42C21D}" destId="{585A645D-BA7F-DC41-AD4D-01185544AF7F}" srcOrd="7" destOrd="0" presId="urn:microsoft.com/office/officeart/2005/8/layout/vProcess5"/>
    <dgm:cxn modelId="{BF74BD9A-9D9D-9049-A5C3-075BA92B1976}" type="presParOf" srcId="{4214317C-2431-6F45-8FF7-E4F0CA42C21D}" destId="{B4BB6ECA-7E5E-1C43-80A7-64440E8055C2}" srcOrd="8" destOrd="0" presId="urn:microsoft.com/office/officeart/2005/8/layout/vProcess5"/>
    <dgm:cxn modelId="{37CF10B2-5DB8-804C-91DE-682E2C83C02A}" type="presParOf" srcId="{4214317C-2431-6F45-8FF7-E4F0CA42C21D}" destId="{BB708429-C464-6C4F-9AB8-15ED215D3317}" srcOrd="9" destOrd="0" presId="urn:microsoft.com/office/officeart/2005/8/layout/vProcess5"/>
    <dgm:cxn modelId="{FD0819ED-592D-5E43-A62F-461DA37F17E6}" type="presParOf" srcId="{4214317C-2431-6F45-8FF7-E4F0CA42C21D}" destId="{95515FB8-22FD-C041-ADC1-1AAD2A294199}" srcOrd="10" destOrd="0" presId="urn:microsoft.com/office/officeart/2005/8/layout/vProcess5"/>
    <dgm:cxn modelId="{36B4AF2E-C3B2-A14A-B07B-74B9117228EF}" type="presParOf" srcId="{4214317C-2431-6F45-8FF7-E4F0CA42C21D}" destId="{92C38033-BDF0-D64A-8610-1BA59961EF1C}" srcOrd="11" destOrd="0" presId="urn:microsoft.com/office/officeart/2005/8/layout/vProcess5"/>
    <dgm:cxn modelId="{EE6581A3-D6D9-4C47-868C-ED55DE2DC88F}" type="presParOf" srcId="{4214317C-2431-6F45-8FF7-E4F0CA42C21D}" destId="{91B4DD7C-6836-2B45-A89D-02EC646F3E64}" srcOrd="12" destOrd="0" presId="urn:microsoft.com/office/officeart/2005/8/layout/vProcess5"/>
    <dgm:cxn modelId="{06A79E0D-7A82-4648-BF25-5DDF7583734B}" type="presParOf" srcId="{4214317C-2431-6F45-8FF7-E4F0CA42C21D}" destId="{5DE33BEA-0C83-3C41-B48C-BC284CFB3838}" srcOrd="13" destOrd="0" presId="urn:microsoft.com/office/officeart/2005/8/layout/vProcess5"/>
    <dgm:cxn modelId="{E065A5BF-D629-1041-B761-6FF9D5AD1DCC}" type="presParOf" srcId="{4214317C-2431-6F45-8FF7-E4F0CA42C21D}" destId="{A1A79A81-50E3-2643-BB1A-41C636C94791}"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81C5239-0FAF-4850-B836-070AEECE448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69D720BB-99A1-4F91-9674-71593B6FA931}">
      <dgm:prSet/>
      <dgm:spPr>
        <a:solidFill>
          <a:schemeClr val="accent1">
            <a:lumMod val="40000"/>
            <a:lumOff val="60000"/>
          </a:schemeClr>
        </a:solidFill>
      </dgm:spPr>
      <dgm:t>
        <a:bodyPr/>
        <a:lstStyle/>
        <a:p>
          <a:r>
            <a:rPr lang="en-GB"/>
            <a:t>Background</a:t>
          </a:r>
          <a:endParaRPr lang="en-US"/>
        </a:p>
      </dgm:t>
    </dgm:pt>
    <dgm:pt modelId="{5CF08B99-5FB0-46A8-B6A3-8355414AA227}" type="parTrans" cxnId="{AB1BB3FE-4BC2-42DA-B7AD-4165077BAFFE}">
      <dgm:prSet/>
      <dgm:spPr/>
      <dgm:t>
        <a:bodyPr/>
        <a:lstStyle/>
        <a:p>
          <a:endParaRPr lang="en-US"/>
        </a:p>
      </dgm:t>
    </dgm:pt>
    <dgm:pt modelId="{DEC3F4BF-FC20-4AC0-A20F-C1172416F4EE}" type="sibTrans" cxnId="{AB1BB3FE-4BC2-42DA-B7AD-4165077BAFFE}">
      <dgm:prSet/>
      <dgm:spPr/>
      <dgm:t>
        <a:bodyPr/>
        <a:lstStyle/>
        <a:p>
          <a:endParaRPr lang="en-US"/>
        </a:p>
      </dgm:t>
    </dgm:pt>
    <dgm:pt modelId="{206C0912-8199-4184-9BC4-30CDE3BDFCB9}">
      <dgm:prSet/>
      <dgm:spPr>
        <a:solidFill>
          <a:schemeClr val="accent1">
            <a:lumMod val="40000"/>
            <a:lumOff val="60000"/>
          </a:schemeClr>
        </a:solidFill>
      </dgm:spPr>
      <dgm:t>
        <a:bodyPr/>
        <a:lstStyle/>
        <a:p>
          <a:r>
            <a:rPr lang="en-GB"/>
            <a:t>Objectives</a:t>
          </a:r>
          <a:endParaRPr lang="en-US"/>
        </a:p>
      </dgm:t>
    </dgm:pt>
    <dgm:pt modelId="{878A7146-BFE9-4013-8982-72A4C4C063B2}" type="parTrans" cxnId="{A18D289C-9B80-4894-9092-AC48447BA30C}">
      <dgm:prSet/>
      <dgm:spPr/>
      <dgm:t>
        <a:bodyPr/>
        <a:lstStyle/>
        <a:p>
          <a:endParaRPr lang="en-US"/>
        </a:p>
      </dgm:t>
    </dgm:pt>
    <dgm:pt modelId="{F34C7983-15BB-4C3F-8FFB-15CEA589CA29}" type="sibTrans" cxnId="{A18D289C-9B80-4894-9092-AC48447BA30C}">
      <dgm:prSet/>
      <dgm:spPr/>
      <dgm:t>
        <a:bodyPr/>
        <a:lstStyle/>
        <a:p>
          <a:endParaRPr lang="en-US"/>
        </a:p>
      </dgm:t>
    </dgm:pt>
    <dgm:pt modelId="{EBE69E6B-2FFE-4A97-87ED-292B54661DB4}">
      <dgm:prSet/>
      <dgm:spPr>
        <a:solidFill>
          <a:schemeClr val="accent1">
            <a:lumMod val="40000"/>
            <a:lumOff val="60000"/>
          </a:schemeClr>
        </a:solidFill>
      </dgm:spPr>
      <dgm:t>
        <a:bodyPr/>
        <a:lstStyle/>
        <a:p>
          <a:r>
            <a:rPr lang="en-GB"/>
            <a:t>Methods</a:t>
          </a:r>
          <a:endParaRPr lang="en-US"/>
        </a:p>
      </dgm:t>
    </dgm:pt>
    <dgm:pt modelId="{80B27941-4CCD-49FC-9684-E5AB80123D2F}" type="parTrans" cxnId="{51844F9C-7ED7-40C7-8779-82D57B8C2BEA}">
      <dgm:prSet/>
      <dgm:spPr/>
      <dgm:t>
        <a:bodyPr/>
        <a:lstStyle/>
        <a:p>
          <a:endParaRPr lang="en-US"/>
        </a:p>
      </dgm:t>
    </dgm:pt>
    <dgm:pt modelId="{400BA947-6FCC-44CB-ABD7-F92545D447C2}" type="sibTrans" cxnId="{51844F9C-7ED7-40C7-8779-82D57B8C2BEA}">
      <dgm:prSet/>
      <dgm:spPr/>
      <dgm:t>
        <a:bodyPr/>
        <a:lstStyle/>
        <a:p>
          <a:endParaRPr lang="en-US"/>
        </a:p>
      </dgm:t>
    </dgm:pt>
    <dgm:pt modelId="{48C03066-727C-4D3D-999F-F72D1B9A79D5}">
      <dgm:prSet/>
      <dgm:spPr>
        <a:solidFill>
          <a:schemeClr val="accent2"/>
        </a:solidFill>
      </dgm:spPr>
      <dgm:t>
        <a:bodyPr/>
        <a:lstStyle/>
        <a:p>
          <a:r>
            <a:rPr lang="en-GB"/>
            <a:t>Results</a:t>
          </a:r>
          <a:endParaRPr lang="en-US"/>
        </a:p>
      </dgm:t>
    </dgm:pt>
    <dgm:pt modelId="{2CD4870E-0F2F-4F6E-8F4C-F616660B1D6C}" type="parTrans" cxnId="{D800DAA1-7FA0-483D-85D7-2C9CF31EDDA9}">
      <dgm:prSet/>
      <dgm:spPr/>
      <dgm:t>
        <a:bodyPr/>
        <a:lstStyle/>
        <a:p>
          <a:endParaRPr lang="en-US"/>
        </a:p>
      </dgm:t>
    </dgm:pt>
    <dgm:pt modelId="{CEEBEE07-FF09-4BAA-83D4-45973CEEC367}" type="sibTrans" cxnId="{D800DAA1-7FA0-483D-85D7-2C9CF31EDDA9}">
      <dgm:prSet/>
      <dgm:spPr/>
      <dgm:t>
        <a:bodyPr/>
        <a:lstStyle/>
        <a:p>
          <a:endParaRPr lang="en-US"/>
        </a:p>
      </dgm:t>
    </dgm:pt>
    <dgm:pt modelId="{ED650D27-E851-4DBB-BE58-564611D085B1}">
      <dgm:prSet/>
      <dgm:spPr>
        <a:solidFill>
          <a:schemeClr val="accent1">
            <a:lumMod val="40000"/>
            <a:lumOff val="60000"/>
          </a:schemeClr>
        </a:solidFill>
      </dgm:spPr>
      <dgm:t>
        <a:bodyPr/>
        <a:lstStyle/>
        <a:p>
          <a:r>
            <a:rPr lang="en-GB"/>
            <a:t>Conclusions</a:t>
          </a:r>
          <a:endParaRPr lang="en-US"/>
        </a:p>
      </dgm:t>
    </dgm:pt>
    <dgm:pt modelId="{08F8C975-D534-44F6-A80D-2CFA495C2826}" type="parTrans" cxnId="{1F355651-947F-403E-913F-6434BD7A0776}">
      <dgm:prSet/>
      <dgm:spPr/>
      <dgm:t>
        <a:bodyPr/>
        <a:lstStyle/>
        <a:p>
          <a:endParaRPr lang="en-US"/>
        </a:p>
      </dgm:t>
    </dgm:pt>
    <dgm:pt modelId="{4AE4124B-7F36-4036-8216-7B4836C9B293}" type="sibTrans" cxnId="{1F355651-947F-403E-913F-6434BD7A0776}">
      <dgm:prSet/>
      <dgm:spPr/>
      <dgm:t>
        <a:bodyPr/>
        <a:lstStyle/>
        <a:p>
          <a:endParaRPr lang="en-US"/>
        </a:p>
      </dgm:t>
    </dgm:pt>
    <dgm:pt modelId="{4214317C-2431-6F45-8FF7-E4F0CA42C21D}" type="pres">
      <dgm:prSet presAssocID="{C81C5239-0FAF-4850-B836-070AEECE4481}" presName="outerComposite" presStyleCnt="0">
        <dgm:presLayoutVars>
          <dgm:chMax val="5"/>
          <dgm:dir/>
          <dgm:resizeHandles val="exact"/>
        </dgm:presLayoutVars>
      </dgm:prSet>
      <dgm:spPr/>
    </dgm:pt>
    <dgm:pt modelId="{05BDB4C6-0C2E-5649-89B7-3DF15C238C2A}" type="pres">
      <dgm:prSet presAssocID="{C81C5239-0FAF-4850-B836-070AEECE4481}" presName="dummyMaxCanvas" presStyleCnt="0">
        <dgm:presLayoutVars/>
      </dgm:prSet>
      <dgm:spPr/>
    </dgm:pt>
    <dgm:pt modelId="{82326148-BE1C-074B-9474-1579FFD757B7}" type="pres">
      <dgm:prSet presAssocID="{C81C5239-0FAF-4850-B836-070AEECE4481}" presName="FiveNodes_1" presStyleLbl="node1" presStyleIdx="0" presStyleCnt="5">
        <dgm:presLayoutVars>
          <dgm:bulletEnabled val="1"/>
        </dgm:presLayoutVars>
      </dgm:prSet>
      <dgm:spPr/>
    </dgm:pt>
    <dgm:pt modelId="{46D5283D-24F2-7A41-8823-0BCFD520D94D}" type="pres">
      <dgm:prSet presAssocID="{C81C5239-0FAF-4850-B836-070AEECE4481}" presName="FiveNodes_2" presStyleLbl="node1" presStyleIdx="1" presStyleCnt="5">
        <dgm:presLayoutVars>
          <dgm:bulletEnabled val="1"/>
        </dgm:presLayoutVars>
      </dgm:prSet>
      <dgm:spPr/>
    </dgm:pt>
    <dgm:pt modelId="{55F3D0E8-BFC9-B44F-8CA0-79EFF5F30236}" type="pres">
      <dgm:prSet presAssocID="{C81C5239-0FAF-4850-B836-070AEECE4481}" presName="FiveNodes_3" presStyleLbl="node1" presStyleIdx="2" presStyleCnt="5">
        <dgm:presLayoutVars>
          <dgm:bulletEnabled val="1"/>
        </dgm:presLayoutVars>
      </dgm:prSet>
      <dgm:spPr/>
    </dgm:pt>
    <dgm:pt modelId="{28657495-5C44-594C-9617-6E8FD89329B2}" type="pres">
      <dgm:prSet presAssocID="{C81C5239-0FAF-4850-B836-070AEECE4481}" presName="FiveNodes_4" presStyleLbl="node1" presStyleIdx="3" presStyleCnt="5">
        <dgm:presLayoutVars>
          <dgm:bulletEnabled val="1"/>
        </dgm:presLayoutVars>
      </dgm:prSet>
      <dgm:spPr/>
    </dgm:pt>
    <dgm:pt modelId="{24A32B55-AE1E-F14A-BB72-7661130E8F4F}" type="pres">
      <dgm:prSet presAssocID="{C81C5239-0FAF-4850-B836-070AEECE4481}" presName="FiveNodes_5" presStyleLbl="node1" presStyleIdx="4" presStyleCnt="5">
        <dgm:presLayoutVars>
          <dgm:bulletEnabled val="1"/>
        </dgm:presLayoutVars>
      </dgm:prSet>
      <dgm:spPr/>
    </dgm:pt>
    <dgm:pt modelId="{828BC404-F60C-AA44-900B-9262EF7CB145}" type="pres">
      <dgm:prSet presAssocID="{C81C5239-0FAF-4850-B836-070AEECE4481}" presName="FiveConn_1-2" presStyleLbl="fgAccFollowNode1" presStyleIdx="0" presStyleCnt="4">
        <dgm:presLayoutVars>
          <dgm:bulletEnabled val="1"/>
        </dgm:presLayoutVars>
      </dgm:prSet>
      <dgm:spPr/>
    </dgm:pt>
    <dgm:pt modelId="{585A645D-BA7F-DC41-AD4D-01185544AF7F}" type="pres">
      <dgm:prSet presAssocID="{C81C5239-0FAF-4850-B836-070AEECE4481}" presName="FiveConn_2-3" presStyleLbl="fgAccFollowNode1" presStyleIdx="1" presStyleCnt="4">
        <dgm:presLayoutVars>
          <dgm:bulletEnabled val="1"/>
        </dgm:presLayoutVars>
      </dgm:prSet>
      <dgm:spPr/>
    </dgm:pt>
    <dgm:pt modelId="{B4BB6ECA-7E5E-1C43-80A7-64440E8055C2}" type="pres">
      <dgm:prSet presAssocID="{C81C5239-0FAF-4850-B836-070AEECE4481}" presName="FiveConn_3-4" presStyleLbl="fgAccFollowNode1" presStyleIdx="2" presStyleCnt="4">
        <dgm:presLayoutVars>
          <dgm:bulletEnabled val="1"/>
        </dgm:presLayoutVars>
      </dgm:prSet>
      <dgm:spPr/>
    </dgm:pt>
    <dgm:pt modelId="{BB708429-C464-6C4F-9AB8-15ED215D3317}" type="pres">
      <dgm:prSet presAssocID="{C81C5239-0FAF-4850-B836-070AEECE4481}" presName="FiveConn_4-5" presStyleLbl="fgAccFollowNode1" presStyleIdx="3" presStyleCnt="4">
        <dgm:presLayoutVars>
          <dgm:bulletEnabled val="1"/>
        </dgm:presLayoutVars>
      </dgm:prSet>
      <dgm:spPr/>
    </dgm:pt>
    <dgm:pt modelId="{95515FB8-22FD-C041-ADC1-1AAD2A294199}" type="pres">
      <dgm:prSet presAssocID="{C81C5239-0FAF-4850-B836-070AEECE4481}" presName="FiveNodes_1_text" presStyleLbl="node1" presStyleIdx="4" presStyleCnt="5">
        <dgm:presLayoutVars>
          <dgm:bulletEnabled val="1"/>
        </dgm:presLayoutVars>
      </dgm:prSet>
      <dgm:spPr/>
    </dgm:pt>
    <dgm:pt modelId="{92C38033-BDF0-D64A-8610-1BA59961EF1C}" type="pres">
      <dgm:prSet presAssocID="{C81C5239-0FAF-4850-B836-070AEECE4481}" presName="FiveNodes_2_text" presStyleLbl="node1" presStyleIdx="4" presStyleCnt="5">
        <dgm:presLayoutVars>
          <dgm:bulletEnabled val="1"/>
        </dgm:presLayoutVars>
      </dgm:prSet>
      <dgm:spPr/>
    </dgm:pt>
    <dgm:pt modelId="{91B4DD7C-6836-2B45-A89D-02EC646F3E64}" type="pres">
      <dgm:prSet presAssocID="{C81C5239-0FAF-4850-B836-070AEECE4481}" presName="FiveNodes_3_text" presStyleLbl="node1" presStyleIdx="4" presStyleCnt="5">
        <dgm:presLayoutVars>
          <dgm:bulletEnabled val="1"/>
        </dgm:presLayoutVars>
      </dgm:prSet>
      <dgm:spPr/>
    </dgm:pt>
    <dgm:pt modelId="{5DE33BEA-0C83-3C41-B48C-BC284CFB3838}" type="pres">
      <dgm:prSet presAssocID="{C81C5239-0FAF-4850-B836-070AEECE4481}" presName="FiveNodes_4_text" presStyleLbl="node1" presStyleIdx="4" presStyleCnt="5">
        <dgm:presLayoutVars>
          <dgm:bulletEnabled val="1"/>
        </dgm:presLayoutVars>
      </dgm:prSet>
      <dgm:spPr/>
    </dgm:pt>
    <dgm:pt modelId="{A1A79A81-50E3-2643-BB1A-41C636C94791}" type="pres">
      <dgm:prSet presAssocID="{C81C5239-0FAF-4850-B836-070AEECE4481}" presName="FiveNodes_5_text" presStyleLbl="node1" presStyleIdx="4" presStyleCnt="5">
        <dgm:presLayoutVars>
          <dgm:bulletEnabled val="1"/>
        </dgm:presLayoutVars>
      </dgm:prSet>
      <dgm:spPr/>
    </dgm:pt>
  </dgm:ptLst>
  <dgm:cxnLst>
    <dgm:cxn modelId="{0B330812-E817-7C45-B455-8BA2DD83982D}" type="presOf" srcId="{69D720BB-99A1-4F91-9674-71593B6FA931}" destId="{95515FB8-22FD-C041-ADC1-1AAD2A294199}" srcOrd="1" destOrd="0" presId="urn:microsoft.com/office/officeart/2005/8/layout/vProcess5"/>
    <dgm:cxn modelId="{E6A29819-59E2-7A42-BAF3-AEB2984693D7}" type="presOf" srcId="{CEEBEE07-FF09-4BAA-83D4-45973CEEC367}" destId="{BB708429-C464-6C4F-9AB8-15ED215D3317}" srcOrd="0" destOrd="0" presId="urn:microsoft.com/office/officeart/2005/8/layout/vProcess5"/>
    <dgm:cxn modelId="{FDB6431D-F362-5641-9951-305A0C424D84}" type="presOf" srcId="{ED650D27-E851-4DBB-BE58-564611D085B1}" destId="{24A32B55-AE1E-F14A-BB72-7661130E8F4F}" srcOrd="0" destOrd="0" presId="urn:microsoft.com/office/officeart/2005/8/layout/vProcess5"/>
    <dgm:cxn modelId="{175FCB33-6271-544C-AC28-E941E1BBE258}" type="presOf" srcId="{F34C7983-15BB-4C3F-8FFB-15CEA589CA29}" destId="{585A645D-BA7F-DC41-AD4D-01185544AF7F}" srcOrd="0" destOrd="0" presId="urn:microsoft.com/office/officeart/2005/8/layout/vProcess5"/>
    <dgm:cxn modelId="{8890BE40-C74D-1743-A327-DDF446E243A7}" type="presOf" srcId="{206C0912-8199-4184-9BC4-30CDE3BDFCB9}" destId="{92C38033-BDF0-D64A-8610-1BA59961EF1C}" srcOrd="1" destOrd="0" presId="urn:microsoft.com/office/officeart/2005/8/layout/vProcess5"/>
    <dgm:cxn modelId="{1F355651-947F-403E-913F-6434BD7A0776}" srcId="{C81C5239-0FAF-4850-B836-070AEECE4481}" destId="{ED650D27-E851-4DBB-BE58-564611D085B1}" srcOrd="4" destOrd="0" parTransId="{08F8C975-D534-44F6-A80D-2CFA495C2826}" sibTransId="{4AE4124B-7F36-4036-8216-7B4836C9B293}"/>
    <dgm:cxn modelId="{D408865C-3AF2-C64E-9860-92C11D2A8178}" type="presOf" srcId="{69D720BB-99A1-4F91-9674-71593B6FA931}" destId="{82326148-BE1C-074B-9474-1579FFD757B7}" srcOrd="0" destOrd="0" presId="urn:microsoft.com/office/officeart/2005/8/layout/vProcess5"/>
    <dgm:cxn modelId="{95CC8468-590E-1944-A9AB-AEE64D534C5A}" type="presOf" srcId="{EBE69E6B-2FFE-4A97-87ED-292B54661DB4}" destId="{91B4DD7C-6836-2B45-A89D-02EC646F3E64}" srcOrd="1" destOrd="0" presId="urn:microsoft.com/office/officeart/2005/8/layout/vProcess5"/>
    <dgm:cxn modelId="{FC058B7D-5062-8547-A8F0-4BC0E0C70D25}" type="presOf" srcId="{400BA947-6FCC-44CB-ABD7-F92545D447C2}" destId="{B4BB6ECA-7E5E-1C43-80A7-64440E8055C2}" srcOrd="0" destOrd="0" presId="urn:microsoft.com/office/officeart/2005/8/layout/vProcess5"/>
    <dgm:cxn modelId="{59A42F87-FD27-F843-BC46-E04A0A8CA144}" type="presOf" srcId="{48C03066-727C-4D3D-999F-F72D1B9A79D5}" destId="{5DE33BEA-0C83-3C41-B48C-BC284CFB3838}" srcOrd="1" destOrd="0" presId="urn:microsoft.com/office/officeart/2005/8/layout/vProcess5"/>
    <dgm:cxn modelId="{F45C2D8E-6C09-4341-8646-9CDD70860795}" type="presOf" srcId="{ED650D27-E851-4DBB-BE58-564611D085B1}" destId="{A1A79A81-50E3-2643-BB1A-41C636C94791}" srcOrd="1" destOrd="0" presId="urn:microsoft.com/office/officeart/2005/8/layout/vProcess5"/>
    <dgm:cxn modelId="{A18D289C-9B80-4894-9092-AC48447BA30C}" srcId="{C81C5239-0FAF-4850-B836-070AEECE4481}" destId="{206C0912-8199-4184-9BC4-30CDE3BDFCB9}" srcOrd="1" destOrd="0" parTransId="{878A7146-BFE9-4013-8982-72A4C4C063B2}" sibTransId="{F34C7983-15BB-4C3F-8FFB-15CEA589CA29}"/>
    <dgm:cxn modelId="{51844F9C-7ED7-40C7-8779-82D57B8C2BEA}" srcId="{C81C5239-0FAF-4850-B836-070AEECE4481}" destId="{EBE69E6B-2FFE-4A97-87ED-292B54661DB4}" srcOrd="2" destOrd="0" parTransId="{80B27941-4CCD-49FC-9684-E5AB80123D2F}" sibTransId="{400BA947-6FCC-44CB-ABD7-F92545D447C2}"/>
    <dgm:cxn modelId="{17475EA0-B9D4-584A-8AD9-DF54E6807C5D}" type="presOf" srcId="{206C0912-8199-4184-9BC4-30CDE3BDFCB9}" destId="{46D5283D-24F2-7A41-8823-0BCFD520D94D}" srcOrd="0" destOrd="0" presId="urn:microsoft.com/office/officeart/2005/8/layout/vProcess5"/>
    <dgm:cxn modelId="{D800DAA1-7FA0-483D-85D7-2C9CF31EDDA9}" srcId="{C81C5239-0FAF-4850-B836-070AEECE4481}" destId="{48C03066-727C-4D3D-999F-F72D1B9A79D5}" srcOrd="3" destOrd="0" parTransId="{2CD4870E-0F2F-4F6E-8F4C-F616660B1D6C}" sibTransId="{CEEBEE07-FF09-4BAA-83D4-45973CEEC367}"/>
    <dgm:cxn modelId="{0C087CB7-B4B4-984B-A4A7-36A4CF998E8E}" type="presOf" srcId="{EBE69E6B-2FFE-4A97-87ED-292B54661DB4}" destId="{55F3D0E8-BFC9-B44F-8CA0-79EFF5F30236}" srcOrd="0" destOrd="0" presId="urn:microsoft.com/office/officeart/2005/8/layout/vProcess5"/>
    <dgm:cxn modelId="{0CD900C1-9271-7144-9D12-94799B4D1353}" type="presOf" srcId="{C81C5239-0FAF-4850-B836-070AEECE4481}" destId="{4214317C-2431-6F45-8FF7-E4F0CA42C21D}" srcOrd="0" destOrd="0" presId="urn:microsoft.com/office/officeart/2005/8/layout/vProcess5"/>
    <dgm:cxn modelId="{6D1B3BF1-DA2C-834E-89E5-9632D0E13EF6}" type="presOf" srcId="{DEC3F4BF-FC20-4AC0-A20F-C1172416F4EE}" destId="{828BC404-F60C-AA44-900B-9262EF7CB145}" srcOrd="0" destOrd="0" presId="urn:microsoft.com/office/officeart/2005/8/layout/vProcess5"/>
    <dgm:cxn modelId="{AB1BB3FE-4BC2-42DA-B7AD-4165077BAFFE}" srcId="{C81C5239-0FAF-4850-B836-070AEECE4481}" destId="{69D720BB-99A1-4F91-9674-71593B6FA931}" srcOrd="0" destOrd="0" parTransId="{5CF08B99-5FB0-46A8-B6A3-8355414AA227}" sibTransId="{DEC3F4BF-FC20-4AC0-A20F-C1172416F4EE}"/>
    <dgm:cxn modelId="{D19F85FF-28DF-DC4F-9CCD-E0C7E9361A47}" type="presOf" srcId="{48C03066-727C-4D3D-999F-F72D1B9A79D5}" destId="{28657495-5C44-594C-9617-6E8FD89329B2}" srcOrd="0" destOrd="0" presId="urn:microsoft.com/office/officeart/2005/8/layout/vProcess5"/>
    <dgm:cxn modelId="{1E5CA921-B29F-FA42-97BF-D117CC3F8EC3}" type="presParOf" srcId="{4214317C-2431-6F45-8FF7-E4F0CA42C21D}" destId="{05BDB4C6-0C2E-5649-89B7-3DF15C238C2A}" srcOrd="0" destOrd="0" presId="urn:microsoft.com/office/officeart/2005/8/layout/vProcess5"/>
    <dgm:cxn modelId="{1C57E7FB-1F68-9F4D-8033-46F4B9584FF6}" type="presParOf" srcId="{4214317C-2431-6F45-8FF7-E4F0CA42C21D}" destId="{82326148-BE1C-074B-9474-1579FFD757B7}" srcOrd="1" destOrd="0" presId="urn:microsoft.com/office/officeart/2005/8/layout/vProcess5"/>
    <dgm:cxn modelId="{D38FAC82-E467-1842-BFB9-0C579812D9C5}" type="presParOf" srcId="{4214317C-2431-6F45-8FF7-E4F0CA42C21D}" destId="{46D5283D-24F2-7A41-8823-0BCFD520D94D}" srcOrd="2" destOrd="0" presId="urn:microsoft.com/office/officeart/2005/8/layout/vProcess5"/>
    <dgm:cxn modelId="{FEF88238-9204-C744-9ECC-EFADD9C73079}" type="presParOf" srcId="{4214317C-2431-6F45-8FF7-E4F0CA42C21D}" destId="{55F3D0E8-BFC9-B44F-8CA0-79EFF5F30236}" srcOrd="3" destOrd="0" presId="urn:microsoft.com/office/officeart/2005/8/layout/vProcess5"/>
    <dgm:cxn modelId="{6571E8AF-4694-024C-8F9D-AB639931F57F}" type="presParOf" srcId="{4214317C-2431-6F45-8FF7-E4F0CA42C21D}" destId="{28657495-5C44-594C-9617-6E8FD89329B2}" srcOrd="4" destOrd="0" presId="urn:microsoft.com/office/officeart/2005/8/layout/vProcess5"/>
    <dgm:cxn modelId="{E0320CF7-0868-1943-A6D9-7FF15F230C40}" type="presParOf" srcId="{4214317C-2431-6F45-8FF7-E4F0CA42C21D}" destId="{24A32B55-AE1E-F14A-BB72-7661130E8F4F}" srcOrd="5" destOrd="0" presId="urn:microsoft.com/office/officeart/2005/8/layout/vProcess5"/>
    <dgm:cxn modelId="{2E644FBE-4066-8946-A7A7-115E399951C9}" type="presParOf" srcId="{4214317C-2431-6F45-8FF7-E4F0CA42C21D}" destId="{828BC404-F60C-AA44-900B-9262EF7CB145}" srcOrd="6" destOrd="0" presId="urn:microsoft.com/office/officeart/2005/8/layout/vProcess5"/>
    <dgm:cxn modelId="{DC80E622-7641-BB47-A7D7-BD84CD4CE9EA}" type="presParOf" srcId="{4214317C-2431-6F45-8FF7-E4F0CA42C21D}" destId="{585A645D-BA7F-DC41-AD4D-01185544AF7F}" srcOrd="7" destOrd="0" presId="urn:microsoft.com/office/officeart/2005/8/layout/vProcess5"/>
    <dgm:cxn modelId="{BF74BD9A-9D9D-9049-A5C3-075BA92B1976}" type="presParOf" srcId="{4214317C-2431-6F45-8FF7-E4F0CA42C21D}" destId="{B4BB6ECA-7E5E-1C43-80A7-64440E8055C2}" srcOrd="8" destOrd="0" presId="urn:microsoft.com/office/officeart/2005/8/layout/vProcess5"/>
    <dgm:cxn modelId="{37CF10B2-5DB8-804C-91DE-682E2C83C02A}" type="presParOf" srcId="{4214317C-2431-6F45-8FF7-E4F0CA42C21D}" destId="{BB708429-C464-6C4F-9AB8-15ED215D3317}" srcOrd="9" destOrd="0" presId="urn:microsoft.com/office/officeart/2005/8/layout/vProcess5"/>
    <dgm:cxn modelId="{FD0819ED-592D-5E43-A62F-461DA37F17E6}" type="presParOf" srcId="{4214317C-2431-6F45-8FF7-E4F0CA42C21D}" destId="{95515FB8-22FD-C041-ADC1-1AAD2A294199}" srcOrd="10" destOrd="0" presId="urn:microsoft.com/office/officeart/2005/8/layout/vProcess5"/>
    <dgm:cxn modelId="{36B4AF2E-C3B2-A14A-B07B-74B9117228EF}" type="presParOf" srcId="{4214317C-2431-6F45-8FF7-E4F0CA42C21D}" destId="{92C38033-BDF0-D64A-8610-1BA59961EF1C}" srcOrd="11" destOrd="0" presId="urn:microsoft.com/office/officeart/2005/8/layout/vProcess5"/>
    <dgm:cxn modelId="{EE6581A3-D6D9-4C47-868C-ED55DE2DC88F}" type="presParOf" srcId="{4214317C-2431-6F45-8FF7-E4F0CA42C21D}" destId="{91B4DD7C-6836-2B45-A89D-02EC646F3E64}" srcOrd="12" destOrd="0" presId="urn:microsoft.com/office/officeart/2005/8/layout/vProcess5"/>
    <dgm:cxn modelId="{06A79E0D-7A82-4648-BF25-5DDF7583734B}" type="presParOf" srcId="{4214317C-2431-6F45-8FF7-E4F0CA42C21D}" destId="{5DE33BEA-0C83-3C41-B48C-BC284CFB3838}" srcOrd="13" destOrd="0" presId="urn:microsoft.com/office/officeart/2005/8/layout/vProcess5"/>
    <dgm:cxn modelId="{E065A5BF-D629-1041-B761-6FF9D5AD1DCC}" type="presParOf" srcId="{4214317C-2431-6F45-8FF7-E4F0CA42C21D}" destId="{A1A79A81-50E3-2643-BB1A-41C636C94791}"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81C5239-0FAF-4850-B836-070AEECE448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69D720BB-99A1-4F91-9674-71593B6FA931}">
      <dgm:prSet/>
      <dgm:spPr>
        <a:solidFill>
          <a:schemeClr val="accent1">
            <a:lumMod val="40000"/>
            <a:lumOff val="60000"/>
          </a:schemeClr>
        </a:solidFill>
      </dgm:spPr>
      <dgm:t>
        <a:bodyPr/>
        <a:lstStyle/>
        <a:p>
          <a:r>
            <a:rPr lang="en-GB"/>
            <a:t>Background</a:t>
          </a:r>
          <a:endParaRPr lang="en-US"/>
        </a:p>
      </dgm:t>
    </dgm:pt>
    <dgm:pt modelId="{5CF08B99-5FB0-46A8-B6A3-8355414AA227}" type="parTrans" cxnId="{AB1BB3FE-4BC2-42DA-B7AD-4165077BAFFE}">
      <dgm:prSet/>
      <dgm:spPr/>
      <dgm:t>
        <a:bodyPr/>
        <a:lstStyle/>
        <a:p>
          <a:endParaRPr lang="en-US"/>
        </a:p>
      </dgm:t>
    </dgm:pt>
    <dgm:pt modelId="{DEC3F4BF-FC20-4AC0-A20F-C1172416F4EE}" type="sibTrans" cxnId="{AB1BB3FE-4BC2-42DA-B7AD-4165077BAFFE}">
      <dgm:prSet/>
      <dgm:spPr/>
      <dgm:t>
        <a:bodyPr/>
        <a:lstStyle/>
        <a:p>
          <a:endParaRPr lang="en-US"/>
        </a:p>
      </dgm:t>
    </dgm:pt>
    <dgm:pt modelId="{206C0912-8199-4184-9BC4-30CDE3BDFCB9}">
      <dgm:prSet/>
      <dgm:spPr>
        <a:solidFill>
          <a:schemeClr val="accent1">
            <a:lumMod val="40000"/>
            <a:lumOff val="60000"/>
          </a:schemeClr>
        </a:solidFill>
      </dgm:spPr>
      <dgm:t>
        <a:bodyPr/>
        <a:lstStyle/>
        <a:p>
          <a:r>
            <a:rPr lang="en-GB"/>
            <a:t>Objectives</a:t>
          </a:r>
          <a:endParaRPr lang="en-US"/>
        </a:p>
      </dgm:t>
    </dgm:pt>
    <dgm:pt modelId="{878A7146-BFE9-4013-8982-72A4C4C063B2}" type="parTrans" cxnId="{A18D289C-9B80-4894-9092-AC48447BA30C}">
      <dgm:prSet/>
      <dgm:spPr/>
      <dgm:t>
        <a:bodyPr/>
        <a:lstStyle/>
        <a:p>
          <a:endParaRPr lang="en-US"/>
        </a:p>
      </dgm:t>
    </dgm:pt>
    <dgm:pt modelId="{F34C7983-15BB-4C3F-8FFB-15CEA589CA29}" type="sibTrans" cxnId="{A18D289C-9B80-4894-9092-AC48447BA30C}">
      <dgm:prSet/>
      <dgm:spPr/>
      <dgm:t>
        <a:bodyPr/>
        <a:lstStyle/>
        <a:p>
          <a:endParaRPr lang="en-US"/>
        </a:p>
      </dgm:t>
    </dgm:pt>
    <dgm:pt modelId="{EBE69E6B-2FFE-4A97-87ED-292B54661DB4}">
      <dgm:prSet/>
      <dgm:spPr>
        <a:solidFill>
          <a:schemeClr val="accent1">
            <a:lumMod val="40000"/>
            <a:lumOff val="60000"/>
          </a:schemeClr>
        </a:solidFill>
      </dgm:spPr>
      <dgm:t>
        <a:bodyPr/>
        <a:lstStyle/>
        <a:p>
          <a:r>
            <a:rPr lang="en-GB"/>
            <a:t>Methods</a:t>
          </a:r>
          <a:endParaRPr lang="en-US"/>
        </a:p>
      </dgm:t>
    </dgm:pt>
    <dgm:pt modelId="{80B27941-4CCD-49FC-9684-E5AB80123D2F}" type="parTrans" cxnId="{51844F9C-7ED7-40C7-8779-82D57B8C2BEA}">
      <dgm:prSet/>
      <dgm:spPr/>
      <dgm:t>
        <a:bodyPr/>
        <a:lstStyle/>
        <a:p>
          <a:endParaRPr lang="en-US"/>
        </a:p>
      </dgm:t>
    </dgm:pt>
    <dgm:pt modelId="{400BA947-6FCC-44CB-ABD7-F92545D447C2}" type="sibTrans" cxnId="{51844F9C-7ED7-40C7-8779-82D57B8C2BEA}">
      <dgm:prSet/>
      <dgm:spPr/>
      <dgm:t>
        <a:bodyPr/>
        <a:lstStyle/>
        <a:p>
          <a:endParaRPr lang="en-US"/>
        </a:p>
      </dgm:t>
    </dgm:pt>
    <dgm:pt modelId="{48C03066-727C-4D3D-999F-F72D1B9A79D5}">
      <dgm:prSet/>
      <dgm:spPr>
        <a:solidFill>
          <a:schemeClr val="accent1">
            <a:lumMod val="40000"/>
            <a:lumOff val="60000"/>
          </a:schemeClr>
        </a:solidFill>
      </dgm:spPr>
      <dgm:t>
        <a:bodyPr/>
        <a:lstStyle/>
        <a:p>
          <a:r>
            <a:rPr lang="en-GB"/>
            <a:t>Results</a:t>
          </a:r>
          <a:endParaRPr lang="en-US"/>
        </a:p>
      </dgm:t>
    </dgm:pt>
    <dgm:pt modelId="{2CD4870E-0F2F-4F6E-8F4C-F616660B1D6C}" type="parTrans" cxnId="{D800DAA1-7FA0-483D-85D7-2C9CF31EDDA9}">
      <dgm:prSet/>
      <dgm:spPr/>
      <dgm:t>
        <a:bodyPr/>
        <a:lstStyle/>
        <a:p>
          <a:endParaRPr lang="en-US"/>
        </a:p>
      </dgm:t>
    </dgm:pt>
    <dgm:pt modelId="{CEEBEE07-FF09-4BAA-83D4-45973CEEC367}" type="sibTrans" cxnId="{D800DAA1-7FA0-483D-85D7-2C9CF31EDDA9}">
      <dgm:prSet/>
      <dgm:spPr/>
      <dgm:t>
        <a:bodyPr/>
        <a:lstStyle/>
        <a:p>
          <a:endParaRPr lang="en-US"/>
        </a:p>
      </dgm:t>
    </dgm:pt>
    <dgm:pt modelId="{ED650D27-E851-4DBB-BE58-564611D085B1}">
      <dgm:prSet/>
      <dgm:spPr>
        <a:solidFill>
          <a:schemeClr val="accent2"/>
        </a:solidFill>
      </dgm:spPr>
      <dgm:t>
        <a:bodyPr/>
        <a:lstStyle/>
        <a:p>
          <a:r>
            <a:rPr lang="en-GB"/>
            <a:t>Conclusions</a:t>
          </a:r>
          <a:endParaRPr lang="en-US"/>
        </a:p>
      </dgm:t>
    </dgm:pt>
    <dgm:pt modelId="{08F8C975-D534-44F6-A80D-2CFA495C2826}" type="parTrans" cxnId="{1F355651-947F-403E-913F-6434BD7A0776}">
      <dgm:prSet/>
      <dgm:spPr/>
      <dgm:t>
        <a:bodyPr/>
        <a:lstStyle/>
        <a:p>
          <a:endParaRPr lang="en-US"/>
        </a:p>
      </dgm:t>
    </dgm:pt>
    <dgm:pt modelId="{4AE4124B-7F36-4036-8216-7B4836C9B293}" type="sibTrans" cxnId="{1F355651-947F-403E-913F-6434BD7A0776}">
      <dgm:prSet/>
      <dgm:spPr/>
      <dgm:t>
        <a:bodyPr/>
        <a:lstStyle/>
        <a:p>
          <a:endParaRPr lang="en-US"/>
        </a:p>
      </dgm:t>
    </dgm:pt>
    <dgm:pt modelId="{4214317C-2431-6F45-8FF7-E4F0CA42C21D}" type="pres">
      <dgm:prSet presAssocID="{C81C5239-0FAF-4850-B836-070AEECE4481}" presName="outerComposite" presStyleCnt="0">
        <dgm:presLayoutVars>
          <dgm:chMax val="5"/>
          <dgm:dir/>
          <dgm:resizeHandles val="exact"/>
        </dgm:presLayoutVars>
      </dgm:prSet>
      <dgm:spPr/>
    </dgm:pt>
    <dgm:pt modelId="{05BDB4C6-0C2E-5649-89B7-3DF15C238C2A}" type="pres">
      <dgm:prSet presAssocID="{C81C5239-0FAF-4850-B836-070AEECE4481}" presName="dummyMaxCanvas" presStyleCnt="0">
        <dgm:presLayoutVars/>
      </dgm:prSet>
      <dgm:spPr/>
    </dgm:pt>
    <dgm:pt modelId="{82326148-BE1C-074B-9474-1579FFD757B7}" type="pres">
      <dgm:prSet presAssocID="{C81C5239-0FAF-4850-B836-070AEECE4481}" presName="FiveNodes_1" presStyleLbl="node1" presStyleIdx="0" presStyleCnt="5">
        <dgm:presLayoutVars>
          <dgm:bulletEnabled val="1"/>
        </dgm:presLayoutVars>
      </dgm:prSet>
      <dgm:spPr/>
    </dgm:pt>
    <dgm:pt modelId="{46D5283D-24F2-7A41-8823-0BCFD520D94D}" type="pres">
      <dgm:prSet presAssocID="{C81C5239-0FAF-4850-B836-070AEECE4481}" presName="FiveNodes_2" presStyleLbl="node1" presStyleIdx="1" presStyleCnt="5">
        <dgm:presLayoutVars>
          <dgm:bulletEnabled val="1"/>
        </dgm:presLayoutVars>
      </dgm:prSet>
      <dgm:spPr/>
    </dgm:pt>
    <dgm:pt modelId="{55F3D0E8-BFC9-B44F-8CA0-79EFF5F30236}" type="pres">
      <dgm:prSet presAssocID="{C81C5239-0FAF-4850-B836-070AEECE4481}" presName="FiveNodes_3" presStyleLbl="node1" presStyleIdx="2" presStyleCnt="5">
        <dgm:presLayoutVars>
          <dgm:bulletEnabled val="1"/>
        </dgm:presLayoutVars>
      </dgm:prSet>
      <dgm:spPr/>
    </dgm:pt>
    <dgm:pt modelId="{28657495-5C44-594C-9617-6E8FD89329B2}" type="pres">
      <dgm:prSet presAssocID="{C81C5239-0FAF-4850-B836-070AEECE4481}" presName="FiveNodes_4" presStyleLbl="node1" presStyleIdx="3" presStyleCnt="5">
        <dgm:presLayoutVars>
          <dgm:bulletEnabled val="1"/>
        </dgm:presLayoutVars>
      </dgm:prSet>
      <dgm:spPr/>
    </dgm:pt>
    <dgm:pt modelId="{24A32B55-AE1E-F14A-BB72-7661130E8F4F}" type="pres">
      <dgm:prSet presAssocID="{C81C5239-0FAF-4850-B836-070AEECE4481}" presName="FiveNodes_5" presStyleLbl="node1" presStyleIdx="4" presStyleCnt="5">
        <dgm:presLayoutVars>
          <dgm:bulletEnabled val="1"/>
        </dgm:presLayoutVars>
      </dgm:prSet>
      <dgm:spPr/>
    </dgm:pt>
    <dgm:pt modelId="{828BC404-F60C-AA44-900B-9262EF7CB145}" type="pres">
      <dgm:prSet presAssocID="{C81C5239-0FAF-4850-B836-070AEECE4481}" presName="FiveConn_1-2" presStyleLbl="fgAccFollowNode1" presStyleIdx="0" presStyleCnt="4">
        <dgm:presLayoutVars>
          <dgm:bulletEnabled val="1"/>
        </dgm:presLayoutVars>
      </dgm:prSet>
      <dgm:spPr/>
    </dgm:pt>
    <dgm:pt modelId="{585A645D-BA7F-DC41-AD4D-01185544AF7F}" type="pres">
      <dgm:prSet presAssocID="{C81C5239-0FAF-4850-B836-070AEECE4481}" presName="FiveConn_2-3" presStyleLbl="fgAccFollowNode1" presStyleIdx="1" presStyleCnt="4">
        <dgm:presLayoutVars>
          <dgm:bulletEnabled val="1"/>
        </dgm:presLayoutVars>
      </dgm:prSet>
      <dgm:spPr/>
    </dgm:pt>
    <dgm:pt modelId="{B4BB6ECA-7E5E-1C43-80A7-64440E8055C2}" type="pres">
      <dgm:prSet presAssocID="{C81C5239-0FAF-4850-B836-070AEECE4481}" presName="FiveConn_3-4" presStyleLbl="fgAccFollowNode1" presStyleIdx="2" presStyleCnt="4">
        <dgm:presLayoutVars>
          <dgm:bulletEnabled val="1"/>
        </dgm:presLayoutVars>
      </dgm:prSet>
      <dgm:spPr/>
    </dgm:pt>
    <dgm:pt modelId="{BB708429-C464-6C4F-9AB8-15ED215D3317}" type="pres">
      <dgm:prSet presAssocID="{C81C5239-0FAF-4850-B836-070AEECE4481}" presName="FiveConn_4-5" presStyleLbl="fgAccFollowNode1" presStyleIdx="3" presStyleCnt="4">
        <dgm:presLayoutVars>
          <dgm:bulletEnabled val="1"/>
        </dgm:presLayoutVars>
      </dgm:prSet>
      <dgm:spPr/>
    </dgm:pt>
    <dgm:pt modelId="{95515FB8-22FD-C041-ADC1-1AAD2A294199}" type="pres">
      <dgm:prSet presAssocID="{C81C5239-0FAF-4850-B836-070AEECE4481}" presName="FiveNodes_1_text" presStyleLbl="node1" presStyleIdx="4" presStyleCnt="5">
        <dgm:presLayoutVars>
          <dgm:bulletEnabled val="1"/>
        </dgm:presLayoutVars>
      </dgm:prSet>
      <dgm:spPr/>
    </dgm:pt>
    <dgm:pt modelId="{92C38033-BDF0-D64A-8610-1BA59961EF1C}" type="pres">
      <dgm:prSet presAssocID="{C81C5239-0FAF-4850-B836-070AEECE4481}" presName="FiveNodes_2_text" presStyleLbl="node1" presStyleIdx="4" presStyleCnt="5">
        <dgm:presLayoutVars>
          <dgm:bulletEnabled val="1"/>
        </dgm:presLayoutVars>
      </dgm:prSet>
      <dgm:spPr/>
    </dgm:pt>
    <dgm:pt modelId="{91B4DD7C-6836-2B45-A89D-02EC646F3E64}" type="pres">
      <dgm:prSet presAssocID="{C81C5239-0FAF-4850-B836-070AEECE4481}" presName="FiveNodes_3_text" presStyleLbl="node1" presStyleIdx="4" presStyleCnt="5">
        <dgm:presLayoutVars>
          <dgm:bulletEnabled val="1"/>
        </dgm:presLayoutVars>
      </dgm:prSet>
      <dgm:spPr/>
    </dgm:pt>
    <dgm:pt modelId="{5DE33BEA-0C83-3C41-B48C-BC284CFB3838}" type="pres">
      <dgm:prSet presAssocID="{C81C5239-0FAF-4850-B836-070AEECE4481}" presName="FiveNodes_4_text" presStyleLbl="node1" presStyleIdx="4" presStyleCnt="5">
        <dgm:presLayoutVars>
          <dgm:bulletEnabled val="1"/>
        </dgm:presLayoutVars>
      </dgm:prSet>
      <dgm:spPr/>
    </dgm:pt>
    <dgm:pt modelId="{A1A79A81-50E3-2643-BB1A-41C636C94791}" type="pres">
      <dgm:prSet presAssocID="{C81C5239-0FAF-4850-B836-070AEECE4481}" presName="FiveNodes_5_text" presStyleLbl="node1" presStyleIdx="4" presStyleCnt="5">
        <dgm:presLayoutVars>
          <dgm:bulletEnabled val="1"/>
        </dgm:presLayoutVars>
      </dgm:prSet>
      <dgm:spPr/>
    </dgm:pt>
  </dgm:ptLst>
  <dgm:cxnLst>
    <dgm:cxn modelId="{0B330812-E817-7C45-B455-8BA2DD83982D}" type="presOf" srcId="{69D720BB-99A1-4F91-9674-71593B6FA931}" destId="{95515FB8-22FD-C041-ADC1-1AAD2A294199}" srcOrd="1" destOrd="0" presId="urn:microsoft.com/office/officeart/2005/8/layout/vProcess5"/>
    <dgm:cxn modelId="{E6A29819-59E2-7A42-BAF3-AEB2984693D7}" type="presOf" srcId="{CEEBEE07-FF09-4BAA-83D4-45973CEEC367}" destId="{BB708429-C464-6C4F-9AB8-15ED215D3317}" srcOrd="0" destOrd="0" presId="urn:microsoft.com/office/officeart/2005/8/layout/vProcess5"/>
    <dgm:cxn modelId="{FDB6431D-F362-5641-9951-305A0C424D84}" type="presOf" srcId="{ED650D27-E851-4DBB-BE58-564611D085B1}" destId="{24A32B55-AE1E-F14A-BB72-7661130E8F4F}" srcOrd="0" destOrd="0" presId="urn:microsoft.com/office/officeart/2005/8/layout/vProcess5"/>
    <dgm:cxn modelId="{175FCB33-6271-544C-AC28-E941E1BBE258}" type="presOf" srcId="{F34C7983-15BB-4C3F-8FFB-15CEA589CA29}" destId="{585A645D-BA7F-DC41-AD4D-01185544AF7F}" srcOrd="0" destOrd="0" presId="urn:microsoft.com/office/officeart/2005/8/layout/vProcess5"/>
    <dgm:cxn modelId="{8890BE40-C74D-1743-A327-DDF446E243A7}" type="presOf" srcId="{206C0912-8199-4184-9BC4-30CDE3BDFCB9}" destId="{92C38033-BDF0-D64A-8610-1BA59961EF1C}" srcOrd="1" destOrd="0" presId="urn:microsoft.com/office/officeart/2005/8/layout/vProcess5"/>
    <dgm:cxn modelId="{1F355651-947F-403E-913F-6434BD7A0776}" srcId="{C81C5239-0FAF-4850-B836-070AEECE4481}" destId="{ED650D27-E851-4DBB-BE58-564611D085B1}" srcOrd="4" destOrd="0" parTransId="{08F8C975-D534-44F6-A80D-2CFA495C2826}" sibTransId="{4AE4124B-7F36-4036-8216-7B4836C9B293}"/>
    <dgm:cxn modelId="{D408865C-3AF2-C64E-9860-92C11D2A8178}" type="presOf" srcId="{69D720BB-99A1-4F91-9674-71593B6FA931}" destId="{82326148-BE1C-074B-9474-1579FFD757B7}" srcOrd="0" destOrd="0" presId="urn:microsoft.com/office/officeart/2005/8/layout/vProcess5"/>
    <dgm:cxn modelId="{95CC8468-590E-1944-A9AB-AEE64D534C5A}" type="presOf" srcId="{EBE69E6B-2FFE-4A97-87ED-292B54661DB4}" destId="{91B4DD7C-6836-2B45-A89D-02EC646F3E64}" srcOrd="1" destOrd="0" presId="urn:microsoft.com/office/officeart/2005/8/layout/vProcess5"/>
    <dgm:cxn modelId="{FC058B7D-5062-8547-A8F0-4BC0E0C70D25}" type="presOf" srcId="{400BA947-6FCC-44CB-ABD7-F92545D447C2}" destId="{B4BB6ECA-7E5E-1C43-80A7-64440E8055C2}" srcOrd="0" destOrd="0" presId="urn:microsoft.com/office/officeart/2005/8/layout/vProcess5"/>
    <dgm:cxn modelId="{59A42F87-FD27-F843-BC46-E04A0A8CA144}" type="presOf" srcId="{48C03066-727C-4D3D-999F-F72D1B9A79D5}" destId="{5DE33BEA-0C83-3C41-B48C-BC284CFB3838}" srcOrd="1" destOrd="0" presId="urn:microsoft.com/office/officeart/2005/8/layout/vProcess5"/>
    <dgm:cxn modelId="{F45C2D8E-6C09-4341-8646-9CDD70860795}" type="presOf" srcId="{ED650D27-E851-4DBB-BE58-564611D085B1}" destId="{A1A79A81-50E3-2643-BB1A-41C636C94791}" srcOrd="1" destOrd="0" presId="urn:microsoft.com/office/officeart/2005/8/layout/vProcess5"/>
    <dgm:cxn modelId="{A18D289C-9B80-4894-9092-AC48447BA30C}" srcId="{C81C5239-0FAF-4850-B836-070AEECE4481}" destId="{206C0912-8199-4184-9BC4-30CDE3BDFCB9}" srcOrd="1" destOrd="0" parTransId="{878A7146-BFE9-4013-8982-72A4C4C063B2}" sibTransId="{F34C7983-15BB-4C3F-8FFB-15CEA589CA29}"/>
    <dgm:cxn modelId="{51844F9C-7ED7-40C7-8779-82D57B8C2BEA}" srcId="{C81C5239-0FAF-4850-B836-070AEECE4481}" destId="{EBE69E6B-2FFE-4A97-87ED-292B54661DB4}" srcOrd="2" destOrd="0" parTransId="{80B27941-4CCD-49FC-9684-E5AB80123D2F}" sibTransId="{400BA947-6FCC-44CB-ABD7-F92545D447C2}"/>
    <dgm:cxn modelId="{17475EA0-B9D4-584A-8AD9-DF54E6807C5D}" type="presOf" srcId="{206C0912-8199-4184-9BC4-30CDE3BDFCB9}" destId="{46D5283D-24F2-7A41-8823-0BCFD520D94D}" srcOrd="0" destOrd="0" presId="urn:microsoft.com/office/officeart/2005/8/layout/vProcess5"/>
    <dgm:cxn modelId="{D800DAA1-7FA0-483D-85D7-2C9CF31EDDA9}" srcId="{C81C5239-0FAF-4850-B836-070AEECE4481}" destId="{48C03066-727C-4D3D-999F-F72D1B9A79D5}" srcOrd="3" destOrd="0" parTransId="{2CD4870E-0F2F-4F6E-8F4C-F616660B1D6C}" sibTransId="{CEEBEE07-FF09-4BAA-83D4-45973CEEC367}"/>
    <dgm:cxn modelId="{0C087CB7-B4B4-984B-A4A7-36A4CF998E8E}" type="presOf" srcId="{EBE69E6B-2FFE-4A97-87ED-292B54661DB4}" destId="{55F3D0E8-BFC9-B44F-8CA0-79EFF5F30236}" srcOrd="0" destOrd="0" presId="urn:microsoft.com/office/officeart/2005/8/layout/vProcess5"/>
    <dgm:cxn modelId="{0CD900C1-9271-7144-9D12-94799B4D1353}" type="presOf" srcId="{C81C5239-0FAF-4850-B836-070AEECE4481}" destId="{4214317C-2431-6F45-8FF7-E4F0CA42C21D}" srcOrd="0" destOrd="0" presId="urn:microsoft.com/office/officeart/2005/8/layout/vProcess5"/>
    <dgm:cxn modelId="{6D1B3BF1-DA2C-834E-89E5-9632D0E13EF6}" type="presOf" srcId="{DEC3F4BF-FC20-4AC0-A20F-C1172416F4EE}" destId="{828BC404-F60C-AA44-900B-9262EF7CB145}" srcOrd="0" destOrd="0" presId="urn:microsoft.com/office/officeart/2005/8/layout/vProcess5"/>
    <dgm:cxn modelId="{AB1BB3FE-4BC2-42DA-B7AD-4165077BAFFE}" srcId="{C81C5239-0FAF-4850-B836-070AEECE4481}" destId="{69D720BB-99A1-4F91-9674-71593B6FA931}" srcOrd="0" destOrd="0" parTransId="{5CF08B99-5FB0-46A8-B6A3-8355414AA227}" sibTransId="{DEC3F4BF-FC20-4AC0-A20F-C1172416F4EE}"/>
    <dgm:cxn modelId="{D19F85FF-28DF-DC4F-9CCD-E0C7E9361A47}" type="presOf" srcId="{48C03066-727C-4D3D-999F-F72D1B9A79D5}" destId="{28657495-5C44-594C-9617-6E8FD89329B2}" srcOrd="0" destOrd="0" presId="urn:microsoft.com/office/officeart/2005/8/layout/vProcess5"/>
    <dgm:cxn modelId="{1E5CA921-B29F-FA42-97BF-D117CC3F8EC3}" type="presParOf" srcId="{4214317C-2431-6F45-8FF7-E4F0CA42C21D}" destId="{05BDB4C6-0C2E-5649-89B7-3DF15C238C2A}" srcOrd="0" destOrd="0" presId="urn:microsoft.com/office/officeart/2005/8/layout/vProcess5"/>
    <dgm:cxn modelId="{1C57E7FB-1F68-9F4D-8033-46F4B9584FF6}" type="presParOf" srcId="{4214317C-2431-6F45-8FF7-E4F0CA42C21D}" destId="{82326148-BE1C-074B-9474-1579FFD757B7}" srcOrd="1" destOrd="0" presId="urn:microsoft.com/office/officeart/2005/8/layout/vProcess5"/>
    <dgm:cxn modelId="{D38FAC82-E467-1842-BFB9-0C579812D9C5}" type="presParOf" srcId="{4214317C-2431-6F45-8FF7-E4F0CA42C21D}" destId="{46D5283D-24F2-7A41-8823-0BCFD520D94D}" srcOrd="2" destOrd="0" presId="urn:microsoft.com/office/officeart/2005/8/layout/vProcess5"/>
    <dgm:cxn modelId="{FEF88238-9204-C744-9ECC-EFADD9C73079}" type="presParOf" srcId="{4214317C-2431-6F45-8FF7-E4F0CA42C21D}" destId="{55F3D0E8-BFC9-B44F-8CA0-79EFF5F30236}" srcOrd="3" destOrd="0" presId="urn:microsoft.com/office/officeart/2005/8/layout/vProcess5"/>
    <dgm:cxn modelId="{6571E8AF-4694-024C-8F9D-AB639931F57F}" type="presParOf" srcId="{4214317C-2431-6F45-8FF7-E4F0CA42C21D}" destId="{28657495-5C44-594C-9617-6E8FD89329B2}" srcOrd="4" destOrd="0" presId="urn:microsoft.com/office/officeart/2005/8/layout/vProcess5"/>
    <dgm:cxn modelId="{E0320CF7-0868-1943-A6D9-7FF15F230C40}" type="presParOf" srcId="{4214317C-2431-6F45-8FF7-E4F0CA42C21D}" destId="{24A32B55-AE1E-F14A-BB72-7661130E8F4F}" srcOrd="5" destOrd="0" presId="urn:microsoft.com/office/officeart/2005/8/layout/vProcess5"/>
    <dgm:cxn modelId="{2E644FBE-4066-8946-A7A7-115E399951C9}" type="presParOf" srcId="{4214317C-2431-6F45-8FF7-E4F0CA42C21D}" destId="{828BC404-F60C-AA44-900B-9262EF7CB145}" srcOrd="6" destOrd="0" presId="urn:microsoft.com/office/officeart/2005/8/layout/vProcess5"/>
    <dgm:cxn modelId="{DC80E622-7641-BB47-A7D7-BD84CD4CE9EA}" type="presParOf" srcId="{4214317C-2431-6F45-8FF7-E4F0CA42C21D}" destId="{585A645D-BA7F-DC41-AD4D-01185544AF7F}" srcOrd="7" destOrd="0" presId="urn:microsoft.com/office/officeart/2005/8/layout/vProcess5"/>
    <dgm:cxn modelId="{BF74BD9A-9D9D-9049-A5C3-075BA92B1976}" type="presParOf" srcId="{4214317C-2431-6F45-8FF7-E4F0CA42C21D}" destId="{B4BB6ECA-7E5E-1C43-80A7-64440E8055C2}" srcOrd="8" destOrd="0" presId="urn:microsoft.com/office/officeart/2005/8/layout/vProcess5"/>
    <dgm:cxn modelId="{37CF10B2-5DB8-804C-91DE-682E2C83C02A}" type="presParOf" srcId="{4214317C-2431-6F45-8FF7-E4F0CA42C21D}" destId="{BB708429-C464-6C4F-9AB8-15ED215D3317}" srcOrd="9" destOrd="0" presId="urn:microsoft.com/office/officeart/2005/8/layout/vProcess5"/>
    <dgm:cxn modelId="{FD0819ED-592D-5E43-A62F-461DA37F17E6}" type="presParOf" srcId="{4214317C-2431-6F45-8FF7-E4F0CA42C21D}" destId="{95515FB8-22FD-C041-ADC1-1AAD2A294199}" srcOrd="10" destOrd="0" presId="urn:microsoft.com/office/officeart/2005/8/layout/vProcess5"/>
    <dgm:cxn modelId="{36B4AF2E-C3B2-A14A-B07B-74B9117228EF}" type="presParOf" srcId="{4214317C-2431-6F45-8FF7-E4F0CA42C21D}" destId="{92C38033-BDF0-D64A-8610-1BA59961EF1C}" srcOrd="11" destOrd="0" presId="urn:microsoft.com/office/officeart/2005/8/layout/vProcess5"/>
    <dgm:cxn modelId="{EE6581A3-D6D9-4C47-868C-ED55DE2DC88F}" type="presParOf" srcId="{4214317C-2431-6F45-8FF7-E4F0CA42C21D}" destId="{91B4DD7C-6836-2B45-A89D-02EC646F3E64}" srcOrd="12" destOrd="0" presId="urn:microsoft.com/office/officeart/2005/8/layout/vProcess5"/>
    <dgm:cxn modelId="{06A79E0D-7A82-4648-BF25-5DDF7583734B}" type="presParOf" srcId="{4214317C-2431-6F45-8FF7-E4F0CA42C21D}" destId="{5DE33BEA-0C83-3C41-B48C-BC284CFB3838}" srcOrd="13" destOrd="0" presId="urn:microsoft.com/office/officeart/2005/8/layout/vProcess5"/>
    <dgm:cxn modelId="{E065A5BF-D629-1041-B761-6FF9D5AD1DCC}" type="presParOf" srcId="{4214317C-2431-6F45-8FF7-E4F0CA42C21D}" destId="{A1A79A81-50E3-2643-BB1A-41C636C94791}"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26148-BE1C-074B-9474-1579FFD757B7}">
      <dsp:nvSpPr>
        <dsp:cNvPr id="0" name=""/>
        <dsp:cNvSpPr/>
      </dsp:nvSpPr>
      <dsp:spPr>
        <a:xfrm>
          <a:off x="0" y="0"/>
          <a:ext cx="4900452" cy="992489"/>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dirty="0"/>
            <a:t>Background</a:t>
          </a:r>
          <a:endParaRPr lang="en-US" sz="4300" kern="1200" dirty="0"/>
        </a:p>
      </dsp:txBody>
      <dsp:txXfrm>
        <a:off x="29069" y="29069"/>
        <a:ext cx="3713357" cy="934351"/>
      </dsp:txXfrm>
    </dsp:sp>
    <dsp:sp modelId="{46D5283D-24F2-7A41-8823-0BCFD520D94D}">
      <dsp:nvSpPr>
        <dsp:cNvPr id="0" name=""/>
        <dsp:cNvSpPr/>
      </dsp:nvSpPr>
      <dsp:spPr>
        <a:xfrm>
          <a:off x="365942" y="1130335"/>
          <a:ext cx="4900452" cy="992489"/>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Objectives</a:t>
          </a:r>
          <a:endParaRPr lang="en-US" sz="4300" kern="1200"/>
        </a:p>
      </dsp:txBody>
      <dsp:txXfrm>
        <a:off x="395011" y="1159404"/>
        <a:ext cx="3831253" cy="934351"/>
      </dsp:txXfrm>
    </dsp:sp>
    <dsp:sp modelId="{55F3D0E8-BFC9-B44F-8CA0-79EFF5F30236}">
      <dsp:nvSpPr>
        <dsp:cNvPr id="0" name=""/>
        <dsp:cNvSpPr/>
      </dsp:nvSpPr>
      <dsp:spPr>
        <a:xfrm>
          <a:off x="731885" y="2260671"/>
          <a:ext cx="4900452" cy="992489"/>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Methods</a:t>
          </a:r>
          <a:endParaRPr lang="en-US" sz="4300" kern="1200"/>
        </a:p>
      </dsp:txBody>
      <dsp:txXfrm>
        <a:off x="760954" y="2289740"/>
        <a:ext cx="3831253" cy="934351"/>
      </dsp:txXfrm>
    </dsp:sp>
    <dsp:sp modelId="{28657495-5C44-594C-9617-6E8FD89329B2}">
      <dsp:nvSpPr>
        <dsp:cNvPr id="0" name=""/>
        <dsp:cNvSpPr/>
      </dsp:nvSpPr>
      <dsp:spPr>
        <a:xfrm>
          <a:off x="1097828" y="3391006"/>
          <a:ext cx="4900452" cy="992489"/>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Results</a:t>
          </a:r>
          <a:endParaRPr lang="en-US" sz="4300" kern="1200"/>
        </a:p>
      </dsp:txBody>
      <dsp:txXfrm>
        <a:off x="1126897" y="3420075"/>
        <a:ext cx="3831253" cy="934351"/>
      </dsp:txXfrm>
    </dsp:sp>
    <dsp:sp modelId="{24A32B55-AE1E-F14A-BB72-7661130E8F4F}">
      <dsp:nvSpPr>
        <dsp:cNvPr id="0" name=""/>
        <dsp:cNvSpPr/>
      </dsp:nvSpPr>
      <dsp:spPr>
        <a:xfrm>
          <a:off x="1463771" y="4521342"/>
          <a:ext cx="4900452" cy="992489"/>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Conclusions</a:t>
          </a:r>
          <a:endParaRPr lang="en-US" sz="4300" kern="1200"/>
        </a:p>
      </dsp:txBody>
      <dsp:txXfrm>
        <a:off x="1492840" y="4550411"/>
        <a:ext cx="3831253" cy="934351"/>
      </dsp:txXfrm>
    </dsp:sp>
    <dsp:sp modelId="{828BC404-F60C-AA44-900B-9262EF7CB145}">
      <dsp:nvSpPr>
        <dsp:cNvPr id="0" name=""/>
        <dsp:cNvSpPr/>
      </dsp:nvSpPr>
      <dsp:spPr>
        <a:xfrm>
          <a:off x="4255334" y="725068"/>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4400486" y="725068"/>
        <a:ext cx="354814" cy="485451"/>
      </dsp:txXfrm>
    </dsp:sp>
    <dsp:sp modelId="{585A645D-BA7F-DC41-AD4D-01185544AF7F}">
      <dsp:nvSpPr>
        <dsp:cNvPr id="0" name=""/>
        <dsp:cNvSpPr/>
      </dsp:nvSpPr>
      <dsp:spPr>
        <a:xfrm>
          <a:off x="4621277" y="1855404"/>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4766429" y="1855404"/>
        <a:ext cx="354814" cy="485451"/>
      </dsp:txXfrm>
    </dsp:sp>
    <dsp:sp modelId="{B4BB6ECA-7E5E-1C43-80A7-64440E8055C2}">
      <dsp:nvSpPr>
        <dsp:cNvPr id="0" name=""/>
        <dsp:cNvSpPr/>
      </dsp:nvSpPr>
      <dsp:spPr>
        <a:xfrm>
          <a:off x="4987219" y="2969198"/>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5132371" y="2969198"/>
        <a:ext cx="354814" cy="485451"/>
      </dsp:txXfrm>
    </dsp:sp>
    <dsp:sp modelId="{BB708429-C464-6C4F-9AB8-15ED215D3317}">
      <dsp:nvSpPr>
        <dsp:cNvPr id="0" name=""/>
        <dsp:cNvSpPr/>
      </dsp:nvSpPr>
      <dsp:spPr>
        <a:xfrm>
          <a:off x="5353162" y="4110561"/>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5498314" y="4110561"/>
        <a:ext cx="354814" cy="4854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26148-BE1C-074B-9474-1579FFD757B7}">
      <dsp:nvSpPr>
        <dsp:cNvPr id="0" name=""/>
        <dsp:cNvSpPr/>
      </dsp:nvSpPr>
      <dsp:spPr>
        <a:xfrm>
          <a:off x="0" y="0"/>
          <a:ext cx="4900452" cy="992489"/>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Background</a:t>
          </a:r>
          <a:endParaRPr lang="en-US" sz="4300" kern="1200"/>
        </a:p>
      </dsp:txBody>
      <dsp:txXfrm>
        <a:off x="29069" y="29069"/>
        <a:ext cx="3713357" cy="934351"/>
      </dsp:txXfrm>
    </dsp:sp>
    <dsp:sp modelId="{46D5283D-24F2-7A41-8823-0BCFD520D94D}">
      <dsp:nvSpPr>
        <dsp:cNvPr id="0" name=""/>
        <dsp:cNvSpPr/>
      </dsp:nvSpPr>
      <dsp:spPr>
        <a:xfrm>
          <a:off x="365942" y="1130335"/>
          <a:ext cx="4900452" cy="99248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Objectives</a:t>
          </a:r>
          <a:endParaRPr lang="en-US" sz="4300" kern="1200"/>
        </a:p>
      </dsp:txBody>
      <dsp:txXfrm>
        <a:off x="395011" y="1159404"/>
        <a:ext cx="3831253" cy="934351"/>
      </dsp:txXfrm>
    </dsp:sp>
    <dsp:sp modelId="{55F3D0E8-BFC9-B44F-8CA0-79EFF5F30236}">
      <dsp:nvSpPr>
        <dsp:cNvPr id="0" name=""/>
        <dsp:cNvSpPr/>
      </dsp:nvSpPr>
      <dsp:spPr>
        <a:xfrm>
          <a:off x="731885" y="2260671"/>
          <a:ext cx="4900452" cy="99248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Methods</a:t>
          </a:r>
          <a:endParaRPr lang="en-US" sz="4300" kern="1200"/>
        </a:p>
      </dsp:txBody>
      <dsp:txXfrm>
        <a:off x="760954" y="2289740"/>
        <a:ext cx="3831253" cy="934351"/>
      </dsp:txXfrm>
    </dsp:sp>
    <dsp:sp modelId="{28657495-5C44-594C-9617-6E8FD89329B2}">
      <dsp:nvSpPr>
        <dsp:cNvPr id="0" name=""/>
        <dsp:cNvSpPr/>
      </dsp:nvSpPr>
      <dsp:spPr>
        <a:xfrm>
          <a:off x="1097828" y="3391006"/>
          <a:ext cx="4900452" cy="99248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Results</a:t>
          </a:r>
          <a:endParaRPr lang="en-US" sz="4300" kern="1200"/>
        </a:p>
      </dsp:txBody>
      <dsp:txXfrm>
        <a:off x="1126897" y="3420075"/>
        <a:ext cx="3831253" cy="934351"/>
      </dsp:txXfrm>
    </dsp:sp>
    <dsp:sp modelId="{24A32B55-AE1E-F14A-BB72-7661130E8F4F}">
      <dsp:nvSpPr>
        <dsp:cNvPr id="0" name=""/>
        <dsp:cNvSpPr/>
      </dsp:nvSpPr>
      <dsp:spPr>
        <a:xfrm>
          <a:off x="1463771" y="4521342"/>
          <a:ext cx="4900452" cy="99248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Conclusions</a:t>
          </a:r>
          <a:endParaRPr lang="en-US" sz="4300" kern="1200"/>
        </a:p>
      </dsp:txBody>
      <dsp:txXfrm>
        <a:off x="1492840" y="4550411"/>
        <a:ext cx="3831253" cy="934351"/>
      </dsp:txXfrm>
    </dsp:sp>
    <dsp:sp modelId="{828BC404-F60C-AA44-900B-9262EF7CB145}">
      <dsp:nvSpPr>
        <dsp:cNvPr id="0" name=""/>
        <dsp:cNvSpPr/>
      </dsp:nvSpPr>
      <dsp:spPr>
        <a:xfrm>
          <a:off x="4255334" y="725068"/>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4400486" y="725068"/>
        <a:ext cx="354814" cy="485451"/>
      </dsp:txXfrm>
    </dsp:sp>
    <dsp:sp modelId="{585A645D-BA7F-DC41-AD4D-01185544AF7F}">
      <dsp:nvSpPr>
        <dsp:cNvPr id="0" name=""/>
        <dsp:cNvSpPr/>
      </dsp:nvSpPr>
      <dsp:spPr>
        <a:xfrm>
          <a:off x="4621277" y="1855404"/>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4766429" y="1855404"/>
        <a:ext cx="354814" cy="485451"/>
      </dsp:txXfrm>
    </dsp:sp>
    <dsp:sp modelId="{B4BB6ECA-7E5E-1C43-80A7-64440E8055C2}">
      <dsp:nvSpPr>
        <dsp:cNvPr id="0" name=""/>
        <dsp:cNvSpPr/>
      </dsp:nvSpPr>
      <dsp:spPr>
        <a:xfrm>
          <a:off x="4987219" y="2969198"/>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5132371" y="2969198"/>
        <a:ext cx="354814" cy="485451"/>
      </dsp:txXfrm>
    </dsp:sp>
    <dsp:sp modelId="{BB708429-C464-6C4F-9AB8-15ED215D3317}">
      <dsp:nvSpPr>
        <dsp:cNvPr id="0" name=""/>
        <dsp:cNvSpPr/>
      </dsp:nvSpPr>
      <dsp:spPr>
        <a:xfrm>
          <a:off x="5353162" y="4110561"/>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5498314" y="4110561"/>
        <a:ext cx="354814" cy="4854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50B89-C3A1-FB43-91DE-8C8250EE0B88}">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05190B-3C12-F74F-9BB7-F15F374AC496}">
      <dsp:nvSpPr>
        <dsp:cNvPr id="0" name=""/>
        <dsp:cNvSpPr/>
      </dsp:nvSpPr>
      <dsp:spPr>
        <a:xfrm>
          <a:off x="0" y="0"/>
          <a:ext cx="6900512" cy="276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1930" tIns="201930" rIns="201930" bIns="201930" numCol="1" spcCol="1270" anchor="t" anchorCtr="0">
          <a:noAutofit/>
        </a:bodyPr>
        <a:lstStyle/>
        <a:p>
          <a:pPr marL="0" lvl="0" indent="0" algn="l" defTabSz="2355850">
            <a:lnSpc>
              <a:spcPct val="90000"/>
            </a:lnSpc>
            <a:spcBef>
              <a:spcPct val="0"/>
            </a:spcBef>
            <a:spcAft>
              <a:spcPct val="35000"/>
            </a:spcAft>
            <a:buNone/>
          </a:pPr>
          <a:r>
            <a:rPr lang="en-GB" sz="5300" kern="1200"/>
            <a:t>Stopped use of codeine</a:t>
          </a:r>
          <a:endParaRPr lang="en-US" sz="5300" kern="1200"/>
        </a:p>
      </dsp:txBody>
      <dsp:txXfrm>
        <a:off x="0" y="0"/>
        <a:ext cx="6900512" cy="2768070"/>
      </dsp:txXfrm>
    </dsp:sp>
    <dsp:sp modelId="{1832D6DD-C0D0-B246-A67A-6F40DFE171D2}">
      <dsp:nvSpPr>
        <dsp:cNvPr id="0" name=""/>
        <dsp:cNvSpPr/>
      </dsp:nvSpPr>
      <dsp:spPr>
        <a:xfrm>
          <a:off x="0" y="2768070"/>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1647A4-680F-024C-B4DF-7D11CFBFF816}">
      <dsp:nvSpPr>
        <dsp:cNvPr id="0" name=""/>
        <dsp:cNvSpPr/>
      </dsp:nvSpPr>
      <dsp:spPr>
        <a:xfrm>
          <a:off x="0" y="2768070"/>
          <a:ext cx="6900512" cy="276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1930" tIns="201930" rIns="201930" bIns="201930" numCol="1" spcCol="1270" anchor="t" anchorCtr="0">
          <a:noAutofit/>
        </a:bodyPr>
        <a:lstStyle/>
        <a:p>
          <a:pPr marL="0" lvl="0" indent="0" algn="l" defTabSz="2355850">
            <a:lnSpc>
              <a:spcPct val="90000"/>
            </a:lnSpc>
            <a:spcBef>
              <a:spcPct val="0"/>
            </a:spcBef>
            <a:spcAft>
              <a:spcPct val="35000"/>
            </a:spcAft>
            <a:buNone/>
          </a:pPr>
          <a:r>
            <a:rPr lang="en-GB" sz="5300" kern="1200"/>
            <a:t>Oramorph as postoperative analgesia in the hospital </a:t>
          </a:r>
          <a:r>
            <a:rPr lang="en-GB" sz="5300" u="sng" kern="1200"/>
            <a:t>only</a:t>
          </a:r>
          <a:endParaRPr lang="en-US" sz="5300" kern="1200"/>
        </a:p>
      </dsp:txBody>
      <dsp:txXfrm>
        <a:off x="0" y="2768070"/>
        <a:ext cx="6900512" cy="27680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26148-BE1C-074B-9474-1579FFD757B7}">
      <dsp:nvSpPr>
        <dsp:cNvPr id="0" name=""/>
        <dsp:cNvSpPr/>
      </dsp:nvSpPr>
      <dsp:spPr>
        <a:xfrm>
          <a:off x="0" y="0"/>
          <a:ext cx="4900452" cy="99248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Background</a:t>
          </a:r>
          <a:endParaRPr lang="en-US" sz="4300" kern="1200"/>
        </a:p>
      </dsp:txBody>
      <dsp:txXfrm>
        <a:off x="29069" y="29069"/>
        <a:ext cx="3713357" cy="934351"/>
      </dsp:txXfrm>
    </dsp:sp>
    <dsp:sp modelId="{46D5283D-24F2-7A41-8823-0BCFD520D94D}">
      <dsp:nvSpPr>
        <dsp:cNvPr id="0" name=""/>
        <dsp:cNvSpPr/>
      </dsp:nvSpPr>
      <dsp:spPr>
        <a:xfrm>
          <a:off x="365942" y="1130335"/>
          <a:ext cx="4900452" cy="992489"/>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Objectives</a:t>
          </a:r>
          <a:endParaRPr lang="en-US" sz="4300" kern="1200"/>
        </a:p>
      </dsp:txBody>
      <dsp:txXfrm>
        <a:off x="395011" y="1159404"/>
        <a:ext cx="3831253" cy="934351"/>
      </dsp:txXfrm>
    </dsp:sp>
    <dsp:sp modelId="{55F3D0E8-BFC9-B44F-8CA0-79EFF5F30236}">
      <dsp:nvSpPr>
        <dsp:cNvPr id="0" name=""/>
        <dsp:cNvSpPr/>
      </dsp:nvSpPr>
      <dsp:spPr>
        <a:xfrm>
          <a:off x="731885" y="2260671"/>
          <a:ext cx="4900452" cy="99248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Methods</a:t>
          </a:r>
          <a:endParaRPr lang="en-US" sz="4300" kern="1200"/>
        </a:p>
      </dsp:txBody>
      <dsp:txXfrm>
        <a:off x="760954" y="2289740"/>
        <a:ext cx="3831253" cy="934351"/>
      </dsp:txXfrm>
    </dsp:sp>
    <dsp:sp modelId="{28657495-5C44-594C-9617-6E8FD89329B2}">
      <dsp:nvSpPr>
        <dsp:cNvPr id="0" name=""/>
        <dsp:cNvSpPr/>
      </dsp:nvSpPr>
      <dsp:spPr>
        <a:xfrm>
          <a:off x="1097828" y="3391006"/>
          <a:ext cx="4900452" cy="99248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Results</a:t>
          </a:r>
          <a:endParaRPr lang="en-US" sz="4300" kern="1200"/>
        </a:p>
      </dsp:txBody>
      <dsp:txXfrm>
        <a:off x="1126897" y="3420075"/>
        <a:ext cx="3831253" cy="934351"/>
      </dsp:txXfrm>
    </dsp:sp>
    <dsp:sp modelId="{24A32B55-AE1E-F14A-BB72-7661130E8F4F}">
      <dsp:nvSpPr>
        <dsp:cNvPr id="0" name=""/>
        <dsp:cNvSpPr/>
      </dsp:nvSpPr>
      <dsp:spPr>
        <a:xfrm>
          <a:off x="1463771" y="4521342"/>
          <a:ext cx="4900452" cy="99248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Conclusions</a:t>
          </a:r>
          <a:endParaRPr lang="en-US" sz="4300" kern="1200"/>
        </a:p>
      </dsp:txBody>
      <dsp:txXfrm>
        <a:off x="1492840" y="4550411"/>
        <a:ext cx="3831253" cy="934351"/>
      </dsp:txXfrm>
    </dsp:sp>
    <dsp:sp modelId="{828BC404-F60C-AA44-900B-9262EF7CB145}">
      <dsp:nvSpPr>
        <dsp:cNvPr id="0" name=""/>
        <dsp:cNvSpPr/>
      </dsp:nvSpPr>
      <dsp:spPr>
        <a:xfrm>
          <a:off x="4255334" y="725068"/>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4400486" y="725068"/>
        <a:ext cx="354814" cy="485451"/>
      </dsp:txXfrm>
    </dsp:sp>
    <dsp:sp modelId="{585A645D-BA7F-DC41-AD4D-01185544AF7F}">
      <dsp:nvSpPr>
        <dsp:cNvPr id="0" name=""/>
        <dsp:cNvSpPr/>
      </dsp:nvSpPr>
      <dsp:spPr>
        <a:xfrm>
          <a:off x="4621277" y="1855404"/>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4766429" y="1855404"/>
        <a:ext cx="354814" cy="485451"/>
      </dsp:txXfrm>
    </dsp:sp>
    <dsp:sp modelId="{B4BB6ECA-7E5E-1C43-80A7-64440E8055C2}">
      <dsp:nvSpPr>
        <dsp:cNvPr id="0" name=""/>
        <dsp:cNvSpPr/>
      </dsp:nvSpPr>
      <dsp:spPr>
        <a:xfrm>
          <a:off x="4987219" y="2969198"/>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5132371" y="2969198"/>
        <a:ext cx="354814" cy="485451"/>
      </dsp:txXfrm>
    </dsp:sp>
    <dsp:sp modelId="{BB708429-C464-6C4F-9AB8-15ED215D3317}">
      <dsp:nvSpPr>
        <dsp:cNvPr id="0" name=""/>
        <dsp:cNvSpPr/>
      </dsp:nvSpPr>
      <dsp:spPr>
        <a:xfrm>
          <a:off x="5353162" y="4110561"/>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5498314" y="4110561"/>
        <a:ext cx="354814" cy="4854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417F3-A857-5A47-91EE-BF7DDAD82527}">
      <dsp:nvSpPr>
        <dsp:cNvPr id="0" name=""/>
        <dsp:cNvSpPr/>
      </dsp:nvSpPr>
      <dsp:spPr>
        <a:xfrm>
          <a:off x="1283" y="472576"/>
          <a:ext cx="5006206" cy="300372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GB" sz="4000" kern="1200" dirty="0"/>
            <a:t>Which surgeries require stronger painkillers</a:t>
          </a:r>
          <a:endParaRPr lang="en-US" sz="4000" kern="1200" dirty="0"/>
        </a:p>
      </dsp:txBody>
      <dsp:txXfrm>
        <a:off x="1283" y="472576"/>
        <a:ext cx="5006206" cy="3003723"/>
      </dsp:txXfrm>
    </dsp:sp>
    <dsp:sp modelId="{CE98EE4A-4FAC-1948-8818-8EE4B2C2BE05}">
      <dsp:nvSpPr>
        <dsp:cNvPr id="0" name=""/>
        <dsp:cNvSpPr/>
      </dsp:nvSpPr>
      <dsp:spPr>
        <a:xfrm>
          <a:off x="5508110" y="472576"/>
          <a:ext cx="5006206" cy="300372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GB" sz="4000" kern="1200" dirty="0"/>
            <a:t>Who may benefit from an oral morphine prescription to take home</a:t>
          </a:r>
          <a:endParaRPr lang="en-US" sz="4000" kern="1200" dirty="0"/>
        </a:p>
      </dsp:txBody>
      <dsp:txXfrm>
        <a:off x="5508110" y="472576"/>
        <a:ext cx="5006206" cy="300372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26148-BE1C-074B-9474-1579FFD757B7}">
      <dsp:nvSpPr>
        <dsp:cNvPr id="0" name=""/>
        <dsp:cNvSpPr/>
      </dsp:nvSpPr>
      <dsp:spPr>
        <a:xfrm>
          <a:off x="0" y="0"/>
          <a:ext cx="4900452" cy="99248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Background</a:t>
          </a:r>
          <a:endParaRPr lang="en-US" sz="4300" kern="1200"/>
        </a:p>
      </dsp:txBody>
      <dsp:txXfrm>
        <a:off x="29069" y="29069"/>
        <a:ext cx="3713357" cy="934351"/>
      </dsp:txXfrm>
    </dsp:sp>
    <dsp:sp modelId="{46D5283D-24F2-7A41-8823-0BCFD520D94D}">
      <dsp:nvSpPr>
        <dsp:cNvPr id="0" name=""/>
        <dsp:cNvSpPr/>
      </dsp:nvSpPr>
      <dsp:spPr>
        <a:xfrm>
          <a:off x="365942" y="1130335"/>
          <a:ext cx="4900452" cy="99248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Objectives</a:t>
          </a:r>
          <a:endParaRPr lang="en-US" sz="4300" kern="1200"/>
        </a:p>
      </dsp:txBody>
      <dsp:txXfrm>
        <a:off x="395011" y="1159404"/>
        <a:ext cx="3831253" cy="934351"/>
      </dsp:txXfrm>
    </dsp:sp>
    <dsp:sp modelId="{55F3D0E8-BFC9-B44F-8CA0-79EFF5F30236}">
      <dsp:nvSpPr>
        <dsp:cNvPr id="0" name=""/>
        <dsp:cNvSpPr/>
      </dsp:nvSpPr>
      <dsp:spPr>
        <a:xfrm>
          <a:off x="731885" y="2260671"/>
          <a:ext cx="4900452" cy="992489"/>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Methods</a:t>
          </a:r>
          <a:endParaRPr lang="en-US" sz="4300" kern="1200"/>
        </a:p>
      </dsp:txBody>
      <dsp:txXfrm>
        <a:off x="760954" y="2289740"/>
        <a:ext cx="3831253" cy="934351"/>
      </dsp:txXfrm>
    </dsp:sp>
    <dsp:sp modelId="{28657495-5C44-594C-9617-6E8FD89329B2}">
      <dsp:nvSpPr>
        <dsp:cNvPr id="0" name=""/>
        <dsp:cNvSpPr/>
      </dsp:nvSpPr>
      <dsp:spPr>
        <a:xfrm>
          <a:off x="1097828" y="3391006"/>
          <a:ext cx="4900452" cy="99248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Results</a:t>
          </a:r>
          <a:endParaRPr lang="en-US" sz="4300" kern="1200"/>
        </a:p>
      </dsp:txBody>
      <dsp:txXfrm>
        <a:off x="1126897" y="3420075"/>
        <a:ext cx="3831253" cy="934351"/>
      </dsp:txXfrm>
    </dsp:sp>
    <dsp:sp modelId="{24A32B55-AE1E-F14A-BB72-7661130E8F4F}">
      <dsp:nvSpPr>
        <dsp:cNvPr id="0" name=""/>
        <dsp:cNvSpPr/>
      </dsp:nvSpPr>
      <dsp:spPr>
        <a:xfrm>
          <a:off x="1463771" y="4521342"/>
          <a:ext cx="4900452" cy="99248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Conclusions</a:t>
          </a:r>
          <a:endParaRPr lang="en-US" sz="4300" kern="1200"/>
        </a:p>
      </dsp:txBody>
      <dsp:txXfrm>
        <a:off x="1492840" y="4550411"/>
        <a:ext cx="3831253" cy="934351"/>
      </dsp:txXfrm>
    </dsp:sp>
    <dsp:sp modelId="{828BC404-F60C-AA44-900B-9262EF7CB145}">
      <dsp:nvSpPr>
        <dsp:cNvPr id="0" name=""/>
        <dsp:cNvSpPr/>
      </dsp:nvSpPr>
      <dsp:spPr>
        <a:xfrm>
          <a:off x="4255334" y="725068"/>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4400486" y="725068"/>
        <a:ext cx="354814" cy="485451"/>
      </dsp:txXfrm>
    </dsp:sp>
    <dsp:sp modelId="{585A645D-BA7F-DC41-AD4D-01185544AF7F}">
      <dsp:nvSpPr>
        <dsp:cNvPr id="0" name=""/>
        <dsp:cNvSpPr/>
      </dsp:nvSpPr>
      <dsp:spPr>
        <a:xfrm>
          <a:off x="4621277" y="1855404"/>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4766429" y="1855404"/>
        <a:ext cx="354814" cy="485451"/>
      </dsp:txXfrm>
    </dsp:sp>
    <dsp:sp modelId="{B4BB6ECA-7E5E-1C43-80A7-64440E8055C2}">
      <dsp:nvSpPr>
        <dsp:cNvPr id="0" name=""/>
        <dsp:cNvSpPr/>
      </dsp:nvSpPr>
      <dsp:spPr>
        <a:xfrm>
          <a:off x="4987219" y="2969198"/>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5132371" y="2969198"/>
        <a:ext cx="354814" cy="485451"/>
      </dsp:txXfrm>
    </dsp:sp>
    <dsp:sp modelId="{BB708429-C464-6C4F-9AB8-15ED215D3317}">
      <dsp:nvSpPr>
        <dsp:cNvPr id="0" name=""/>
        <dsp:cNvSpPr/>
      </dsp:nvSpPr>
      <dsp:spPr>
        <a:xfrm>
          <a:off x="5353162" y="4110561"/>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5498314" y="4110561"/>
        <a:ext cx="354814" cy="48545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26148-BE1C-074B-9474-1579FFD757B7}">
      <dsp:nvSpPr>
        <dsp:cNvPr id="0" name=""/>
        <dsp:cNvSpPr/>
      </dsp:nvSpPr>
      <dsp:spPr>
        <a:xfrm>
          <a:off x="0" y="0"/>
          <a:ext cx="4900452" cy="99248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Background</a:t>
          </a:r>
          <a:endParaRPr lang="en-US" sz="4300" kern="1200"/>
        </a:p>
      </dsp:txBody>
      <dsp:txXfrm>
        <a:off x="29069" y="29069"/>
        <a:ext cx="3713357" cy="934351"/>
      </dsp:txXfrm>
    </dsp:sp>
    <dsp:sp modelId="{46D5283D-24F2-7A41-8823-0BCFD520D94D}">
      <dsp:nvSpPr>
        <dsp:cNvPr id="0" name=""/>
        <dsp:cNvSpPr/>
      </dsp:nvSpPr>
      <dsp:spPr>
        <a:xfrm>
          <a:off x="365942" y="1130335"/>
          <a:ext cx="4900452" cy="99248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Objectives</a:t>
          </a:r>
          <a:endParaRPr lang="en-US" sz="4300" kern="1200"/>
        </a:p>
      </dsp:txBody>
      <dsp:txXfrm>
        <a:off x="395011" y="1159404"/>
        <a:ext cx="3831253" cy="934351"/>
      </dsp:txXfrm>
    </dsp:sp>
    <dsp:sp modelId="{55F3D0E8-BFC9-B44F-8CA0-79EFF5F30236}">
      <dsp:nvSpPr>
        <dsp:cNvPr id="0" name=""/>
        <dsp:cNvSpPr/>
      </dsp:nvSpPr>
      <dsp:spPr>
        <a:xfrm>
          <a:off x="731885" y="2260671"/>
          <a:ext cx="4900452" cy="99248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Methods</a:t>
          </a:r>
          <a:endParaRPr lang="en-US" sz="4300" kern="1200"/>
        </a:p>
      </dsp:txBody>
      <dsp:txXfrm>
        <a:off x="760954" y="2289740"/>
        <a:ext cx="3831253" cy="934351"/>
      </dsp:txXfrm>
    </dsp:sp>
    <dsp:sp modelId="{28657495-5C44-594C-9617-6E8FD89329B2}">
      <dsp:nvSpPr>
        <dsp:cNvPr id="0" name=""/>
        <dsp:cNvSpPr/>
      </dsp:nvSpPr>
      <dsp:spPr>
        <a:xfrm>
          <a:off x="1097828" y="3391006"/>
          <a:ext cx="4900452" cy="992489"/>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Results</a:t>
          </a:r>
          <a:endParaRPr lang="en-US" sz="4300" kern="1200"/>
        </a:p>
      </dsp:txBody>
      <dsp:txXfrm>
        <a:off x="1126897" y="3420075"/>
        <a:ext cx="3831253" cy="934351"/>
      </dsp:txXfrm>
    </dsp:sp>
    <dsp:sp modelId="{24A32B55-AE1E-F14A-BB72-7661130E8F4F}">
      <dsp:nvSpPr>
        <dsp:cNvPr id="0" name=""/>
        <dsp:cNvSpPr/>
      </dsp:nvSpPr>
      <dsp:spPr>
        <a:xfrm>
          <a:off x="1463771" y="4521342"/>
          <a:ext cx="4900452" cy="99248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Conclusions</a:t>
          </a:r>
          <a:endParaRPr lang="en-US" sz="4300" kern="1200"/>
        </a:p>
      </dsp:txBody>
      <dsp:txXfrm>
        <a:off x="1492840" y="4550411"/>
        <a:ext cx="3831253" cy="934351"/>
      </dsp:txXfrm>
    </dsp:sp>
    <dsp:sp modelId="{828BC404-F60C-AA44-900B-9262EF7CB145}">
      <dsp:nvSpPr>
        <dsp:cNvPr id="0" name=""/>
        <dsp:cNvSpPr/>
      </dsp:nvSpPr>
      <dsp:spPr>
        <a:xfrm>
          <a:off x="4255334" y="725068"/>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4400486" y="725068"/>
        <a:ext cx="354814" cy="485451"/>
      </dsp:txXfrm>
    </dsp:sp>
    <dsp:sp modelId="{585A645D-BA7F-DC41-AD4D-01185544AF7F}">
      <dsp:nvSpPr>
        <dsp:cNvPr id="0" name=""/>
        <dsp:cNvSpPr/>
      </dsp:nvSpPr>
      <dsp:spPr>
        <a:xfrm>
          <a:off x="4621277" y="1855404"/>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4766429" y="1855404"/>
        <a:ext cx="354814" cy="485451"/>
      </dsp:txXfrm>
    </dsp:sp>
    <dsp:sp modelId="{B4BB6ECA-7E5E-1C43-80A7-64440E8055C2}">
      <dsp:nvSpPr>
        <dsp:cNvPr id="0" name=""/>
        <dsp:cNvSpPr/>
      </dsp:nvSpPr>
      <dsp:spPr>
        <a:xfrm>
          <a:off x="4987219" y="2969198"/>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5132371" y="2969198"/>
        <a:ext cx="354814" cy="485451"/>
      </dsp:txXfrm>
    </dsp:sp>
    <dsp:sp modelId="{BB708429-C464-6C4F-9AB8-15ED215D3317}">
      <dsp:nvSpPr>
        <dsp:cNvPr id="0" name=""/>
        <dsp:cNvSpPr/>
      </dsp:nvSpPr>
      <dsp:spPr>
        <a:xfrm>
          <a:off x="5353162" y="4110561"/>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5498314" y="4110561"/>
        <a:ext cx="354814" cy="48545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26148-BE1C-074B-9474-1579FFD757B7}">
      <dsp:nvSpPr>
        <dsp:cNvPr id="0" name=""/>
        <dsp:cNvSpPr/>
      </dsp:nvSpPr>
      <dsp:spPr>
        <a:xfrm>
          <a:off x="0" y="0"/>
          <a:ext cx="4900452" cy="99248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Background</a:t>
          </a:r>
          <a:endParaRPr lang="en-US" sz="4300" kern="1200"/>
        </a:p>
      </dsp:txBody>
      <dsp:txXfrm>
        <a:off x="29069" y="29069"/>
        <a:ext cx="3713357" cy="934351"/>
      </dsp:txXfrm>
    </dsp:sp>
    <dsp:sp modelId="{46D5283D-24F2-7A41-8823-0BCFD520D94D}">
      <dsp:nvSpPr>
        <dsp:cNvPr id="0" name=""/>
        <dsp:cNvSpPr/>
      </dsp:nvSpPr>
      <dsp:spPr>
        <a:xfrm>
          <a:off x="365942" y="1130335"/>
          <a:ext cx="4900452" cy="99248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Objectives</a:t>
          </a:r>
          <a:endParaRPr lang="en-US" sz="4300" kern="1200"/>
        </a:p>
      </dsp:txBody>
      <dsp:txXfrm>
        <a:off x="395011" y="1159404"/>
        <a:ext cx="3831253" cy="934351"/>
      </dsp:txXfrm>
    </dsp:sp>
    <dsp:sp modelId="{55F3D0E8-BFC9-B44F-8CA0-79EFF5F30236}">
      <dsp:nvSpPr>
        <dsp:cNvPr id="0" name=""/>
        <dsp:cNvSpPr/>
      </dsp:nvSpPr>
      <dsp:spPr>
        <a:xfrm>
          <a:off x="731885" y="2260671"/>
          <a:ext cx="4900452" cy="99248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Methods</a:t>
          </a:r>
          <a:endParaRPr lang="en-US" sz="4300" kern="1200"/>
        </a:p>
      </dsp:txBody>
      <dsp:txXfrm>
        <a:off x="760954" y="2289740"/>
        <a:ext cx="3831253" cy="934351"/>
      </dsp:txXfrm>
    </dsp:sp>
    <dsp:sp modelId="{28657495-5C44-594C-9617-6E8FD89329B2}">
      <dsp:nvSpPr>
        <dsp:cNvPr id="0" name=""/>
        <dsp:cNvSpPr/>
      </dsp:nvSpPr>
      <dsp:spPr>
        <a:xfrm>
          <a:off x="1097828" y="3391006"/>
          <a:ext cx="4900452" cy="99248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Results</a:t>
          </a:r>
          <a:endParaRPr lang="en-US" sz="4300" kern="1200"/>
        </a:p>
      </dsp:txBody>
      <dsp:txXfrm>
        <a:off x="1126897" y="3420075"/>
        <a:ext cx="3831253" cy="934351"/>
      </dsp:txXfrm>
    </dsp:sp>
    <dsp:sp modelId="{24A32B55-AE1E-F14A-BB72-7661130E8F4F}">
      <dsp:nvSpPr>
        <dsp:cNvPr id="0" name=""/>
        <dsp:cNvSpPr/>
      </dsp:nvSpPr>
      <dsp:spPr>
        <a:xfrm>
          <a:off x="1463771" y="4521342"/>
          <a:ext cx="4900452" cy="992489"/>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Conclusions</a:t>
          </a:r>
          <a:endParaRPr lang="en-US" sz="4300" kern="1200"/>
        </a:p>
      </dsp:txBody>
      <dsp:txXfrm>
        <a:off x="1492840" y="4550411"/>
        <a:ext cx="3831253" cy="934351"/>
      </dsp:txXfrm>
    </dsp:sp>
    <dsp:sp modelId="{828BC404-F60C-AA44-900B-9262EF7CB145}">
      <dsp:nvSpPr>
        <dsp:cNvPr id="0" name=""/>
        <dsp:cNvSpPr/>
      </dsp:nvSpPr>
      <dsp:spPr>
        <a:xfrm>
          <a:off x="4255334" y="725068"/>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4400486" y="725068"/>
        <a:ext cx="354814" cy="485451"/>
      </dsp:txXfrm>
    </dsp:sp>
    <dsp:sp modelId="{585A645D-BA7F-DC41-AD4D-01185544AF7F}">
      <dsp:nvSpPr>
        <dsp:cNvPr id="0" name=""/>
        <dsp:cNvSpPr/>
      </dsp:nvSpPr>
      <dsp:spPr>
        <a:xfrm>
          <a:off x="4621277" y="1855404"/>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4766429" y="1855404"/>
        <a:ext cx="354814" cy="485451"/>
      </dsp:txXfrm>
    </dsp:sp>
    <dsp:sp modelId="{B4BB6ECA-7E5E-1C43-80A7-64440E8055C2}">
      <dsp:nvSpPr>
        <dsp:cNvPr id="0" name=""/>
        <dsp:cNvSpPr/>
      </dsp:nvSpPr>
      <dsp:spPr>
        <a:xfrm>
          <a:off x="4987219" y="2969198"/>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5132371" y="2969198"/>
        <a:ext cx="354814" cy="485451"/>
      </dsp:txXfrm>
    </dsp:sp>
    <dsp:sp modelId="{BB708429-C464-6C4F-9AB8-15ED215D3317}">
      <dsp:nvSpPr>
        <dsp:cNvPr id="0" name=""/>
        <dsp:cNvSpPr/>
      </dsp:nvSpPr>
      <dsp:spPr>
        <a:xfrm>
          <a:off x="5353162" y="4110561"/>
          <a:ext cx="645118" cy="6451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5498314" y="4110561"/>
        <a:ext cx="354814" cy="48545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57F99C-DF4F-9844-894F-6DCA869FC465}" type="datetimeFigureOut">
              <a:rPr lang="en-GB" smtClean="0"/>
              <a:t>19/09/2021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903CFB-307B-FB42-9674-C5014484CFE5}" type="slidenum">
              <a:rPr lang="en-GB" smtClean="0"/>
              <a:t>‹#›</a:t>
            </a:fld>
            <a:endParaRPr lang="en-GB"/>
          </a:p>
        </p:txBody>
      </p:sp>
    </p:spTree>
    <p:extLst>
      <p:ext uri="{BB962C8B-B14F-4D97-AF65-F5344CB8AC3E}">
        <p14:creationId xmlns:p14="http://schemas.microsoft.com/office/powerpoint/2010/main" val="4214575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Hello, I am Charlotte Gray, a medical student at Newcastle University. I completed this audit in May during my Student Selected Component in Paediatric Anaesthetics at the RVI at the end of my 4</a:t>
            </a:r>
            <a:r>
              <a:rPr lang="en-GB" baseline="30000" dirty="0"/>
              <a:t>th</a:t>
            </a:r>
            <a:r>
              <a:rPr lang="en-GB" dirty="0"/>
              <a:t> year.</a:t>
            </a:r>
          </a:p>
          <a:p>
            <a:r>
              <a:rPr lang="en-GB" dirty="0"/>
              <a:t>The audit was already in progress but I was asked to continue the work of a previous medical student so that conclusions could be drawn.</a:t>
            </a:r>
          </a:p>
        </p:txBody>
      </p:sp>
      <p:sp>
        <p:nvSpPr>
          <p:cNvPr id="4" name="Slide Number Placeholder 3"/>
          <p:cNvSpPr>
            <a:spLocks noGrp="1"/>
          </p:cNvSpPr>
          <p:nvPr>
            <p:ph type="sldNum" sz="quarter" idx="5"/>
          </p:nvPr>
        </p:nvSpPr>
        <p:spPr/>
        <p:txBody>
          <a:bodyPr/>
          <a:lstStyle/>
          <a:p>
            <a:fld id="{86903CFB-307B-FB42-9674-C5014484CFE5}" type="slidenum">
              <a:rPr lang="en-GB" smtClean="0"/>
              <a:t>1</a:t>
            </a:fld>
            <a:endParaRPr lang="en-GB"/>
          </a:p>
        </p:txBody>
      </p:sp>
    </p:spTree>
    <p:extLst>
      <p:ext uri="{BB962C8B-B14F-4D97-AF65-F5344CB8AC3E}">
        <p14:creationId xmlns:p14="http://schemas.microsoft.com/office/powerpoint/2010/main" val="558346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Some form of opiate needed</a:t>
            </a:r>
          </a:p>
        </p:txBody>
      </p:sp>
      <p:sp>
        <p:nvSpPr>
          <p:cNvPr id="4" name="Slide Number Placeholder 3"/>
          <p:cNvSpPr>
            <a:spLocks noGrp="1"/>
          </p:cNvSpPr>
          <p:nvPr>
            <p:ph type="sldNum" sz="quarter" idx="5"/>
          </p:nvPr>
        </p:nvSpPr>
        <p:spPr/>
        <p:txBody>
          <a:bodyPr/>
          <a:lstStyle/>
          <a:p>
            <a:fld id="{86903CFB-307B-FB42-9674-C5014484CFE5}" type="slidenum">
              <a:rPr lang="en-GB" smtClean="0"/>
              <a:t>18</a:t>
            </a:fld>
            <a:endParaRPr lang="en-GB"/>
          </a:p>
        </p:txBody>
      </p:sp>
    </p:spTree>
    <p:extLst>
      <p:ext uri="{BB962C8B-B14F-4D97-AF65-F5344CB8AC3E}">
        <p14:creationId xmlns:p14="http://schemas.microsoft.com/office/powerpoint/2010/main" val="4250661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However, the review by the EMA’s PRAC in 2013 highlighted the detrimental effect that codeine use had on tonsillectomy and adenotonsillectomy patients. Therefore, the GNCH is reacting to this by only advising the use of take-home morphine. Minimise complications by using small doses and a limited number of doses.</a:t>
            </a:r>
            <a:endParaRPr lang="en-GB" dirty="0"/>
          </a:p>
        </p:txBody>
      </p:sp>
      <p:sp>
        <p:nvSpPr>
          <p:cNvPr id="4" name="Slide Number Placeholder 3"/>
          <p:cNvSpPr>
            <a:spLocks noGrp="1"/>
          </p:cNvSpPr>
          <p:nvPr>
            <p:ph type="sldNum" sz="quarter" idx="5"/>
          </p:nvPr>
        </p:nvSpPr>
        <p:spPr/>
        <p:txBody>
          <a:bodyPr/>
          <a:lstStyle/>
          <a:p>
            <a:fld id="{86903CFB-307B-FB42-9674-C5014484CFE5}" type="slidenum">
              <a:rPr lang="en-GB" smtClean="0"/>
              <a:t>19</a:t>
            </a:fld>
            <a:endParaRPr lang="en-GB"/>
          </a:p>
        </p:txBody>
      </p:sp>
    </p:spTree>
    <p:extLst>
      <p:ext uri="{BB962C8B-B14F-4D97-AF65-F5344CB8AC3E}">
        <p14:creationId xmlns:p14="http://schemas.microsoft.com/office/powerpoint/2010/main" val="3819000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Pushing for funding for a pain nurse who will have a large role in the roll out of the new morphine prescriptions, as well as management of post-operative pain at home</a:t>
            </a:r>
          </a:p>
          <a:p>
            <a:endParaRPr lang="en-GB" dirty="0"/>
          </a:p>
          <a:p>
            <a:r>
              <a:rPr lang="en-GB" dirty="0"/>
              <a:t>A leaflet has been designed and audited, which will be given to the parents on ward 8 before discharge so they are aware how and when to use the morphine.</a:t>
            </a:r>
          </a:p>
          <a:p>
            <a:r>
              <a:rPr lang="en-GB" dirty="0"/>
              <a:t>A discussion needs to be had within the anaesthetics team as to how and when morphine is prescribed in theatre.</a:t>
            </a:r>
          </a:p>
          <a:p>
            <a:r>
              <a:rPr lang="en-GB" dirty="0"/>
              <a:t>The pharmacy has been contacted as to the best way to dispense the take-home morphine.</a:t>
            </a:r>
          </a:p>
          <a:p>
            <a:r>
              <a:rPr lang="en-GB" dirty="0"/>
              <a:t>Surgeon’s need to be on board wit </a:t>
            </a:r>
            <a:r>
              <a:rPr lang="en-GB" dirty="0" err="1"/>
              <a:t>hthe</a:t>
            </a:r>
            <a:r>
              <a:rPr lang="en-GB" dirty="0"/>
              <a:t> plan.</a:t>
            </a:r>
          </a:p>
          <a:p>
            <a:endParaRPr lang="en-GB" dirty="0"/>
          </a:p>
          <a:p>
            <a:r>
              <a:rPr lang="en-GB" dirty="0"/>
              <a:t>A rolling audit, similar to this one, will then be carried out to assess the impact once home.</a:t>
            </a:r>
          </a:p>
        </p:txBody>
      </p:sp>
      <p:sp>
        <p:nvSpPr>
          <p:cNvPr id="4" name="Slide Number Placeholder 3"/>
          <p:cNvSpPr>
            <a:spLocks noGrp="1"/>
          </p:cNvSpPr>
          <p:nvPr>
            <p:ph type="sldNum" sz="quarter" idx="5"/>
          </p:nvPr>
        </p:nvSpPr>
        <p:spPr/>
        <p:txBody>
          <a:bodyPr/>
          <a:lstStyle/>
          <a:p>
            <a:fld id="{86903CFB-307B-FB42-9674-C5014484CFE5}" type="slidenum">
              <a:rPr lang="en-GB" smtClean="0"/>
              <a:t>20</a:t>
            </a:fld>
            <a:endParaRPr lang="en-GB"/>
          </a:p>
        </p:txBody>
      </p:sp>
    </p:spTree>
    <p:extLst>
      <p:ext uri="{BB962C8B-B14F-4D97-AF65-F5344CB8AC3E}">
        <p14:creationId xmlns:p14="http://schemas.microsoft.com/office/powerpoint/2010/main" val="2054298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Thank you so much for listening, I would now be happy to take any questions.</a:t>
            </a:r>
          </a:p>
        </p:txBody>
      </p:sp>
      <p:sp>
        <p:nvSpPr>
          <p:cNvPr id="4" name="Slide Number Placeholder 3"/>
          <p:cNvSpPr>
            <a:spLocks noGrp="1"/>
          </p:cNvSpPr>
          <p:nvPr>
            <p:ph type="sldNum" sz="quarter" idx="5"/>
          </p:nvPr>
        </p:nvSpPr>
        <p:spPr/>
        <p:txBody>
          <a:bodyPr/>
          <a:lstStyle/>
          <a:p>
            <a:fld id="{86903CFB-307B-FB42-9674-C5014484CFE5}" type="slidenum">
              <a:rPr lang="en-GB" smtClean="0"/>
              <a:t>21</a:t>
            </a:fld>
            <a:endParaRPr lang="en-GB"/>
          </a:p>
        </p:txBody>
      </p:sp>
    </p:spTree>
    <p:extLst>
      <p:ext uri="{BB962C8B-B14F-4D97-AF65-F5344CB8AC3E}">
        <p14:creationId xmlns:p14="http://schemas.microsoft.com/office/powerpoint/2010/main" val="1390457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Quality Improvement Plan</a:t>
            </a:r>
          </a:p>
        </p:txBody>
      </p:sp>
      <p:sp>
        <p:nvSpPr>
          <p:cNvPr id="4" name="Slide Number Placeholder 3"/>
          <p:cNvSpPr>
            <a:spLocks noGrp="1"/>
          </p:cNvSpPr>
          <p:nvPr>
            <p:ph type="sldNum" sz="quarter" idx="5"/>
          </p:nvPr>
        </p:nvSpPr>
        <p:spPr/>
        <p:txBody>
          <a:bodyPr/>
          <a:lstStyle/>
          <a:p>
            <a:fld id="{86903CFB-307B-FB42-9674-C5014484CFE5}" type="slidenum">
              <a:rPr lang="en-GB" smtClean="0"/>
              <a:t>7</a:t>
            </a:fld>
            <a:endParaRPr lang="en-GB"/>
          </a:p>
        </p:txBody>
      </p:sp>
    </p:spTree>
    <p:extLst>
      <p:ext uri="{BB962C8B-B14F-4D97-AF65-F5344CB8AC3E}">
        <p14:creationId xmlns:p14="http://schemas.microsoft.com/office/powerpoint/2010/main" val="3252909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patients were gained from Ward 8, the Surgical Unit, of the Great North Children’s Hospital.</a:t>
            </a:r>
          </a:p>
        </p:txBody>
      </p:sp>
      <p:sp>
        <p:nvSpPr>
          <p:cNvPr id="4" name="Slide Number Placeholder 3"/>
          <p:cNvSpPr>
            <a:spLocks noGrp="1"/>
          </p:cNvSpPr>
          <p:nvPr>
            <p:ph type="sldNum" sz="quarter" idx="5"/>
          </p:nvPr>
        </p:nvSpPr>
        <p:spPr/>
        <p:txBody>
          <a:bodyPr/>
          <a:lstStyle/>
          <a:p>
            <a:fld id="{86903CFB-307B-FB42-9674-C5014484CFE5}" type="slidenum">
              <a:rPr lang="en-GB" smtClean="0"/>
              <a:t>9</a:t>
            </a:fld>
            <a:endParaRPr lang="en-GB"/>
          </a:p>
        </p:txBody>
      </p:sp>
    </p:spTree>
    <p:extLst>
      <p:ext uri="{BB962C8B-B14F-4D97-AF65-F5344CB8AC3E}">
        <p14:creationId xmlns:p14="http://schemas.microsoft.com/office/powerpoint/2010/main" val="1843614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Overall, 96 patients completed the survey and their data appeared in the spreadsheet on Newcastle PROMs</a:t>
            </a:r>
          </a:p>
          <a:p>
            <a:endParaRPr lang="en-GB" dirty="0"/>
          </a:p>
        </p:txBody>
      </p:sp>
      <p:sp>
        <p:nvSpPr>
          <p:cNvPr id="4" name="Slide Number Placeholder 3"/>
          <p:cNvSpPr>
            <a:spLocks noGrp="1"/>
          </p:cNvSpPr>
          <p:nvPr>
            <p:ph type="sldNum" sz="quarter" idx="5"/>
          </p:nvPr>
        </p:nvSpPr>
        <p:spPr/>
        <p:txBody>
          <a:bodyPr/>
          <a:lstStyle/>
          <a:p>
            <a:fld id="{86903CFB-307B-FB42-9674-C5014484CFE5}" type="slidenum">
              <a:rPr lang="en-GB" smtClean="0"/>
              <a:t>10</a:t>
            </a:fld>
            <a:endParaRPr lang="en-GB"/>
          </a:p>
        </p:txBody>
      </p:sp>
    </p:spTree>
    <p:extLst>
      <p:ext uri="{BB962C8B-B14F-4D97-AF65-F5344CB8AC3E}">
        <p14:creationId xmlns:p14="http://schemas.microsoft.com/office/powerpoint/2010/main" val="3860258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Once the data was collated on the spreadsheet, it could be made into pie charts for a visual representation of the data, which can be viewed by anyone who can log onto the audit on Newcastle PROMs.</a:t>
            </a:r>
          </a:p>
        </p:txBody>
      </p:sp>
      <p:sp>
        <p:nvSpPr>
          <p:cNvPr id="4" name="Slide Number Placeholder 3"/>
          <p:cNvSpPr>
            <a:spLocks noGrp="1"/>
          </p:cNvSpPr>
          <p:nvPr>
            <p:ph type="sldNum" sz="quarter" idx="5"/>
          </p:nvPr>
        </p:nvSpPr>
        <p:spPr/>
        <p:txBody>
          <a:bodyPr/>
          <a:lstStyle/>
          <a:p>
            <a:fld id="{86903CFB-307B-FB42-9674-C5014484CFE5}" type="slidenum">
              <a:rPr lang="en-GB" smtClean="0"/>
              <a:t>11</a:t>
            </a:fld>
            <a:endParaRPr lang="en-GB"/>
          </a:p>
        </p:txBody>
      </p:sp>
    </p:spTree>
    <p:extLst>
      <p:ext uri="{BB962C8B-B14F-4D97-AF65-F5344CB8AC3E}">
        <p14:creationId xmlns:p14="http://schemas.microsoft.com/office/powerpoint/2010/main" val="2928578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Out of the 96 patients, almost a quarter felt that they needed stronger pain medication.</a:t>
            </a:r>
          </a:p>
        </p:txBody>
      </p:sp>
      <p:sp>
        <p:nvSpPr>
          <p:cNvPr id="4" name="Slide Number Placeholder 3"/>
          <p:cNvSpPr>
            <a:spLocks noGrp="1"/>
          </p:cNvSpPr>
          <p:nvPr>
            <p:ph type="sldNum" sz="quarter" idx="5"/>
          </p:nvPr>
        </p:nvSpPr>
        <p:spPr/>
        <p:txBody>
          <a:bodyPr/>
          <a:lstStyle/>
          <a:p>
            <a:fld id="{86903CFB-307B-FB42-9674-C5014484CFE5}" type="slidenum">
              <a:rPr lang="en-GB" smtClean="0"/>
              <a:t>13</a:t>
            </a:fld>
            <a:endParaRPr lang="en-GB"/>
          </a:p>
        </p:txBody>
      </p:sp>
    </p:spTree>
    <p:extLst>
      <p:ext uri="{BB962C8B-B14F-4D97-AF65-F5344CB8AC3E}">
        <p14:creationId xmlns:p14="http://schemas.microsoft.com/office/powerpoint/2010/main" val="1672749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ENT – 27 surgeries – a third</a:t>
            </a:r>
          </a:p>
          <a:p>
            <a:r>
              <a:rPr lang="en-GB" dirty="0"/>
              <a:t>Orthopaedics – 10 surgeries - 50%</a:t>
            </a:r>
          </a:p>
          <a:p>
            <a:r>
              <a:rPr lang="en-GB" dirty="0"/>
              <a:t>Plastics – 10 surgeries – 30%</a:t>
            </a:r>
          </a:p>
        </p:txBody>
      </p:sp>
      <p:sp>
        <p:nvSpPr>
          <p:cNvPr id="4" name="Slide Number Placeholder 3"/>
          <p:cNvSpPr>
            <a:spLocks noGrp="1"/>
          </p:cNvSpPr>
          <p:nvPr>
            <p:ph type="sldNum" sz="quarter" idx="5"/>
          </p:nvPr>
        </p:nvSpPr>
        <p:spPr/>
        <p:txBody>
          <a:bodyPr/>
          <a:lstStyle/>
          <a:p>
            <a:fld id="{86903CFB-307B-FB42-9674-C5014484CFE5}" type="slidenum">
              <a:rPr lang="en-GB" smtClean="0"/>
              <a:t>14</a:t>
            </a:fld>
            <a:endParaRPr lang="en-GB"/>
          </a:p>
        </p:txBody>
      </p:sp>
    </p:spTree>
    <p:extLst>
      <p:ext uri="{BB962C8B-B14F-4D97-AF65-F5344CB8AC3E}">
        <p14:creationId xmlns:p14="http://schemas.microsoft.com/office/powerpoint/2010/main" val="893480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fact, focusing on orthopaedic for a moment, 50% of those undergoing orthopaedic surgery felt that the current take-home medication was not sufficient</a:t>
            </a:r>
          </a:p>
        </p:txBody>
      </p:sp>
      <p:sp>
        <p:nvSpPr>
          <p:cNvPr id="4" name="Slide Number Placeholder 3"/>
          <p:cNvSpPr>
            <a:spLocks noGrp="1"/>
          </p:cNvSpPr>
          <p:nvPr>
            <p:ph type="sldNum" sz="quarter" idx="5"/>
          </p:nvPr>
        </p:nvSpPr>
        <p:spPr/>
        <p:txBody>
          <a:bodyPr/>
          <a:lstStyle/>
          <a:p>
            <a:fld id="{86903CFB-307B-FB42-9674-C5014484CFE5}" type="slidenum">
              <a:rPr lang="en-GB" smtClean="0"/>
              <a:t>15</a:t>
            </a:fld>
            <a:endParaRPr lang="en-GB"/>
          </a:p>
        </p:txBody>
      </p:sp>
    </p:spTree>
    <p:extLst>
      <p:ext uri="{BB962C8B-B14F-4D97-AF65-F5344CB8AC3E}">
        <p14:creationId xmlns:p14="http://schemas.microsoft.com/office/powerpoint/2010/main" val="2591166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Far and above, adenotonsillectomy and tonsillectomy… 9/14 </a:t>
            </a:r>
          </a:p>
          <a:p>
            <a:r>
              <a:rPr lang="en-GB" dirty="0"/>
              <a:t>There’s a lot of orthopaedic operations scattered among the results as well, including removal of orthopaedic metal, bone biopsies and amputation</a:t>
            </a:r>
          </a:p>
        </p:txBody>
      </p:sp>
      <p:sp>
        <p:nvSpPr>
          <p:cNvPr id="4" name="Slide Number Placeholder 3"/>
          <p:cNvSpPr>
            <a:spLocks noGrp="1"/>
          </p:cNvSpPr>
          <p:nvPr>
            <p:ph type="sldNum" sz="quarter" idx="5"/>
          </p:nvPr>
        </p:nvSpPr>
        <p:spPr/>
        <p:txBody>
          <a:bodyPr/>
          <a:lstStyle/>
          <a:p>
            <a:fld id="{86903CFB-307B-FB42-9674-C5014484CFE5}" type="slidenum">
              <a:rPr lang="en-GB" smtClean="0"/>
              <a:t>16</a:t>
            </a:fld>
            <a:endParaRPr lang="en-GB"/>
          </a:p>
        </p:txBody>
      </p:sp>
    </p:spTree>
    <p:extLst>
      <p:ext uri="{BB962C8B-B14F-4D97-AF65-F5344CB8AC3E}">
        <p14:creationId xmlns:p14="http://schemas.microsoft.com/office/powerpoint/2010/main" val="2934942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59F3E-9750-5C49-B41E-E97970B254A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520B3FB0-BCBE-DE4E-9700-A829FB4899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FEAE656-22BA-F74B-B694-EE093FA40B6C}"/>
              </a:ext>
            </a:extLst>
          </p:cNvPr>
          <p:cNvSpPr>
            <a:spLocks noGrp="1"/>
          </p:cNvSpPr>
          <p:nvPr>
            <p:ph type="dt" sz="half" idx="10"/>
          </p:nvPr>
        </p:nvSpPr>
        <p:spPr/>
        <p:txBody>
          <a:bodyPr/>
          <a:lstStyle/>
          <a:p>
            <a:fld id="{98420E5C-793A-1845-BE64-1F17DE6E5277}" type="datetime1">
              <a:rPr lang="en-GB" smtClean="0"/>
              <a:t>19/09/2021</a:t>
            </a:fld>
            <a:endParaRPr lang="en-GB"/>
          </a:p>
        </p:txBody>
      </p:sp>
      <p:sp>
        <p:nvSpPr>
          <p:cNvPr id="5" name="Footer Placeholder 4">
            <a:extLst>
              <a:ext uri="{FF2B5EF4-FFF2-40B4-BE49-F238E27FC236}">
                <a16:creationId xmlns:a16="http://schemas.microsoft.com/office/drawing/2014/main" id="{ADED0802-DB92-3744-9011-75EF3B1F15D8}"/>
              </a:ext>
            </a:extLst>
          </p:cNvPr>
          <p:cNvSpPr>
            <a:spLocks noGrp="1"/>
          </p:cNvSpPr>
          <p:nvPr>
            <p:ph type="ftr" sz="quarter" idx="11"/>
          </p:nvPr>
        </p:nvSpPr>
        <p:spPr/>
        <p:txBody>
          <a:bodyPr/>
          <a:lstStyle/>
          <a:p>
            <a:r>
              <a:rPr lang="en-GB"/>
              <a:t>Charlotte Gray</a:t>
            </a:r>
          </a:p>
        </p:txBody>
      </p:sp>
      <p:sp>
        <p:nvSpPr>
          <p:cNvPr id="6" name="Slide Number Placeholder 5">
            <a:extLst>
              <a:ext uri="{FF2B5EF4-FFF2-40B4-BE49-F238E27FC236}">
                <a16:creationId xmlns:a16="http://schemas.microsoft.com/office/drawing/2014/main" id="{0D142A79-F93C-6242-A7CB-22E0F5BADE3F}"/>
              </a:ext>
            </a:extLst>
          </p:cNvPr>
          <p:cNvSpPr>
            <a:spLocks noGrp="1"/>
          </p:cNvSpPr>
          <p:nvPr>
            <p:ph type="sldNum" sz="quarter" idx="12"/>
          </p:nvPr>
        </p:nvSpPr>
        <p:spPr/>
        <p:txBody>
          <a:bodyPr/>
          <a:lstStyle/>
          <a:p>
            <a:r>
              <a:rPr lang="en-GB" dirty="0"/>
              <a:t>2</a:t>
            </a:r>
          </a:p>
        </p:txBody>
      </p:sp>
    </p:spTree>
    <p:extLst>
      <p:ext uri="{BB962C8B-B14F-4D97-AF65-F5344CB8AC3E}">
        <p14:creationId xmlns:p14="http://schemas.microsoft.com/office/powerpoint/2010/main" val="1042846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972B2-D1A9-9F46-B99F-0862BAC9362E}"/>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9AE794DD-B22B-5942-A140-F96C4592A58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EB4DF40-310B-6543-A6A6-CF61B7C5B5AA}"/>
              </a:ext>
            </a:extLst>
          </p:cNvPr>
          <p:cNvSpPr>
            <a:spLocks noGrp="1"/>
          </p:cNvSpPr>
          <p:nvPr>
            <p:ph type="dt" sz="half" idx="10"/>
          </p:nvPr>
        </p:nvSpPr>
        <p:spPr/>
        <p:txBody>
          <a:bodyPr/>
          <a:lstStyle/>
          <a:p>
            <a:fld id="{CB3E155A-49F3-F748-8A38-D1BEC82F03B6}" type="datetime1">
              <a:rPr lang="en-GB" smtClean="0"/>
              <a:t>19/09/2021</a:t>
            </a:fld>
            <a:endParaRPr lang="en-GB"/>
          </a:p>
        </p:txBody>
      </p:sp>
      <p:sp>
        <p:nvSpPr>
          <p:cNvPr id="5" name="Footer Placeholder 4">
            <a:extLst>
              <a:ext uri="{FF2B5EF4-FFF2-40B4-BE49-F238E27FC236}">
                <a16:creationId xmlns:a16="http://schemas.microsoft.com/office/drawing/2014/main" id="{9D5BCB2E-5D96-2240-A24E-941A98AE3C17}"/>
              </a:ext>
            </a:extLst>
          </p:cNvPr>
          <p:cNvSpPr>
            <a:spLocks noGrp="1"/>
          </p:cNvSpPr>
          <p:nvPr>
            <p:ph type="ftr" sz="quarter" idx="11"/>
          </p:nvPr>
        </p:nvSpPr>
        <p:spPr/>
        <p:txBody>
          <a:bodyPr/>
          <a:lstStyle/>
          <a:p>
            <a:r>
              <a:rPr lang="en-GB"/>
              <a:t>Charlotte Gray</a:t>
            </a:r>
          </a:p>
        </p:txBody>
      </p:sp>
      <p:sp>
        <p:nvSpPr>
          <p:cNvPr id="6" name="Slide Number Placeholder 5">
            <a:extLst>
              <a:ext uri="{FF2B5EF4-FFF2-40B4-BE49-F238E27FC236}">
                <a16:creationId xmlns:a16="http://schemas.microsoft.com/office/drawing/2014/main" id="{AF6368CB-BAA0-184B-93DE-B43BA65030F6}"/>
              </a:ext>
            </a:extLst>
          </p:cNvPr>
          <p:cNvSpPr>
            <a:spLocks noGrp="1"/>
          </p:cNvSpPr>
          <p:nvPr>
            <p:ph type="sldNum" sz="quarter" idx="12"/>
          </p:nvPr>
        </p:nvSpPr>
        <p:spPr/>
        <p:txBody>
          <a:bodyPr/>
          <a:lstStyle/>
          <a:p>
            <a:r>
              <a:rPr lang="en-GB" dirty="0"/>
              <a:t>11</a:t>
            </a:r>
          </a:p>
        </p:txBody>
      </p:sp>
    </p:spTree>
    <p:extLst>
      <p:ext uri="{BB962C8B-B14F-4D97-AF65-F5344CB8AC3E}">
        <p14:creationId xmlns:p14="http://schemas.microsoft.com/office/powerpoint/2010/main" val="669136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0B2221-979F-574B-80B6-24AE438FD672}"/>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9F521E7C-6ECD-AA40-ACB3-3D3A758F015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5D99292-4F78-134A-A141-DB4E1DD36D1E}"/>
              </a:ext>
            </a:extLst>
          </p:cNvPr>
          <p:cNvSpPr>
            <a:spLocks noGrp="1"/>
          </p:cNvSpPr>
          <p:nvPr>
            <p:ph type="dt" sz="half" idx="10"/>
          </p:nvPr>
        </p:nvSpPr>
        <p:spPr/>
        <p:txBody>
          <a:bodyPr/>
          <a:lstStyle/>
          <a:p>
            <a:fld id="{D135D364-F319-4E42-ADD0-F629E97396F4}" type="datetime1">
              <a:rPr lang="en-GB" smtClean="0"/>
              <a:t>19/09/2021</a:t>
            </a:fld>
            <a:endParaRPr lang="en-GB"/>
          </a:p>
        </p:txBody>
      </p:sp>
      <p:sp>
        <p:nvSpPr>
          <p:cNvPr id="5" name="Footer Placeholder 4">
            <a:extLst>
              <a:ext uri="{FF2B5EF4-FFF2-40B4-BE49-F238E27FC236}">
                <a16:creationId xmlns:a16="http://schemas.microsoft.com/office/drawing/2014/main" id="{ADBBF300-E703-3E43-98F9-4BD5D85F9C20}"/>
              </a:ext>
            </a:extLst>
          </p:cNvPr>
          <p:cNvSpPr>
            <a:spLocks noGrp="1"/>
          </p:cNvSpPr>
          <p:nvPr>
            <p:ph type="ftr" sz="quarter" idx="11"/>
          </p:nvPr>
        </p:nvSpPr>
        <p:spPr/>
        <p:txBody>
          <a:bodyPr/>
          <a:lstStyle/>
          <a:p>
            <a:r>
              <a:rPr lang="en-GB"/>
              <a:t>Charlotte Gray</a:t>
            </a:r>
          </a:p>
        </p:txBody>
      </p:sp>
      <p:sp>
        <p:nvSpPr>
          <p:cNvPr id="6" name="Slide Number Placeholder 5">
            <a:extLst>
              <a:ext uri="{FF2B5EF4-FFF2-40B4-BE49-F238E27FC236}">
                <a16:creationId xmlns:a16="http://schemas.microsoft.com/office/drawing/2014/main" id="{3264FC70-FBEC-0C46-A8C8-C5B9506C9ED1}"/>
              </a:ext>
            </a:extLst>
          </p:cNvPr>
          <p:cNvSpPr>
            <a:spLocks noGrp="1"/>
          </p:cNvSpPr>
          <p:nvPr>
            <p:ph type="sldNum" sz="quarter" idx="12"/>
          </p:nvPr>
        </p:nvSpPr>
        <p:spPr/>
        <p:txBody>
          <a:bodyPr/>
          <a:lstStyle/>
          <a:p>
            <a:r>
              <a:rPr lang="en-GB" dirty="0"/>
              <a:t>12</a:t>
            </a:r>
          </a:p>
        </p:txBody>
      </p:sp>
    </p:spTree>
    <p:extLst>
      <p:ext uri="{BB962C8B-B14F-4D97-AF65-F5344CB8AC3E}">
        <p14:creationId xmlns:p14="http://schemas.microsoft.com/office/powerpoint/2010/main" val="303458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7FD32-4D85-2F43-BC23-BAC550C91F4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8983396-230F-3842-8AB6-8A09C5EDD0D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594802A-E2E1-E54D-9C2B-B8F54544957C}"/>
              </a:ext>
            </a:extLst>
          </p:cNvPr>
          <p:cNvSpPr>
            <a:spLocks noGrp="1"/>
          </p:cNvSpPr>
          <p:nvPr>
            <p:ph type="dt" sz="half" idx="10"/>
          </p:nvPr>
        </p:nvSpPr>
        <p:spPr/>
        <p:txBody>
          <a:bodyPr/>
          <a:lstStyle/>
          <a:p>
            <a:fld id="{AB71ECC6-DC7D-1741-8ED6-F97728C057CE}" type="datetime1">
              <a:rPr lang="en-GB" smtClean="0"/>
              <a:t>19/09/2021</a:t>
            </a:fld>
            <a:endParaRPr lang="en-GB" dirty="0"/>
          </a:p>
        </p:txBody>
      </p:sp>
      <p:sp>
        <p:nvSpPr>
          <p:cNvPr id="5" name="Footer Placeholder 4">
            <a:extLst>
              <a:ext uri="{FF2B5EF4-FFF2-40B4-BE49-F238E27FC236}">
                <a16:creationId xmlns:a16="http://schemas.microsoft.com/office/drawing/2014/main" id="{CCD5F34D-2CCD-FE48-B71A-FD48ECE72B77}"/>
              </a:ext>
            </a:extLst>
          </p:cNvPr>
          <p:cNvSpPr>
            <a:spLocks noGrp="1"/>
          </p:cNvSpPr>
          <p:nvPr>
            <p:ph type="ftr" sz="quarter" idx="11"/>
          </p:nvPr>
        </p:nvSpPr>
        <p:spPr/>
        <p:txBody>
          <a:bodyPr/>
          <a:lstStyle/>
          <a:p>
            <a:r>
              <a:rPr lang="en-GB"/>
              <a:t>Charlotte Gray</a:t>
            </a:r>
          </a:p>
        </p:txBody>
      </p:sp>
      <p:sp>
        <p:nvSpPr>
          <p:cNvPr id="6" name="Slide Number Placeholder 5">
            <a:extLst>
              <a:ext uri="{FF2B5EF4-FFF2-40B4-BE49-F238E27FC236}">
                <a16:creationId xmlns:a16="http://schemas.microsoft.com/office/drawing/2014/main" id="{0803F2B6-FB6A-4345-8465-87EF85E9AFDA}"/>
              </a:ext>
            </a:extLst>
          </p:cNvPr>
          <p:cNvSpPr>
            <a:spLocks noGrp="1"/>
          </p:cNvSpPr>
          <p:nvPr>
            <p:ph type="sldNum" sz="quarter" idx="12"/>
          </p:nvPr>
        </p:nvSpPr>
        <p:spPr/>
        <p:txBody>
          <a:bodyPr/>
          <a:lstStyle/>
          <a:p>
            <a:r>
              <a:rPr lang="en-GB" dirty="0"/>
              <a:t>3</a:t>
            </a:r>
          </a:p>
        </p:txBody>
      </p:sp>
    </p:spTree>
    <p:extLst>
      <p:ext uri="{BB962C8B-B14F-4D97-AF65-F5344CB8AC3E}">
        <p14:creationId xmlns:p14="http://schemas.microsoft.com/office/powerpoint/2010/main" val="2630468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80FE6-DDF8-544F-8203-3AA606DAC5F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2C6D44D3-C857-C248-9063-A1D75B289D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89F5095-39F5-A24A-8F5E-8D2ABD4D1131}"/>
              </a:ext>
            </a:extLst>
          </p:cNvPr>
          <p:cNvSpPr>
            <a:spLocks noGrp="1"/>
          </p:cNvSpPr>
          <p:nvPr>
            <p:ph type="dt" sz="half" idx="10"/>
          </p:nvPr>
        </p:nvSpPr>
        <p:spPr/>
        <p:txBody>
          <a:bodyPr/>
          <a:lstStyle/>
          <a:p>
            <a:fld id="{745F62AF-3A9A-4D45-AC1A-013A4569B107}" type="datetime1">
              <a:rPr lang="en-GB" smtClean="0"/>
              <a:t>19/09/2021</a:t>
            </a:fld>
            <a:endParaRPr lang="en-GB"/>
          </a:p>
        </p:txBody>
      </p:sp>
      <p:sp>
        <p:nvSpPr>
          <p:cNvPr id="5" name="Footer Placeholder 4">
            <a:extLst>
              <a:ext uri="{FF2B5EF4-FFF2-40B4-BE49-F238E27FC236}">
                <a16:creationId xmlns:a16="http://schemas.microsoft.com/office/drawing/2014/main" id="{F1D4D5C0-822F-4141-8B02-A7BD1B3AA993}"/>
              </a:ext>
            </a:extLst>
          </p:cNvPr>
          <p:cNvSpPr>
            <a:spLocks noGrp="1"/>
          </p:cNvSpPr>
          <p:nvPr>
            <p:ph type="ftr" sz="quarter" idx="11"/>
          </p:nvPr>
        </p:nvSpPr>
        <p:spPr/>
        <p:txBody>
          <a:bodyPr/>
          <a:lstStyle/>
          <a:p>
            <a:r>
              <a:rPr lang="en-GB"/>
              <a:t>Charlotte Gray</a:t>
            </a:r>
          </a:p>
        </p:txBody>
      </p:sp>
      <p:sp>
        <p:nvSpPr>
          <p:cNvPr id="6" name="Slide Number Placeholder 5">
            <a:extLst>
              <a:ext uri="{FF2B5EF4-FFF2-40B4-BE49-F238E27FC236}">
                <a16:creationId xmlns:a16="http://schemas.microsoft.com/office/drawing/2014/main" id="{FF431D59-1797-FF4A-BB6E-B87B1D54C150}"/>
              </a:ext>
            </a:extLst>
          </p:cNvPr>
          <p:cNvSpPr>
            <a:spLocks noGrp="1"/>
          </p:cNvSpPr>
          <p:nvPr>
            <p:ph type="sldNum" sz="quarter" idx="12"/>
          </p:nvPr>
        </p:nvSpPr>
        <p:spPr/>
        <p:txBody>
          <a:bodyPr/>
          <a:lstStyle/>
          <a:p>
            <a:r>
              <a:rPr lang="en-GB" dirty="0"/>
              <a:t>4</a:t>
            </a:r>
          </a:p>
        </p:txBody>
      </p:sp>
    </p:spTree>
    <p:extLst>
      <p:ext uri="{BB962C8B-B14F-4D97-AF65-F5344CB8AC3E}">
        <p14:creationId xmlns:p14="http://schemas.microsoft.com/office/powerpoint/2010/main" val="121984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772DD-C411-CD46-B922-486A9F33B1F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9B9CC37-B7F8-5E4D-A5BE-30450F6CE30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BCDE4E93-4C5A-6B4E-BEA6-31D3F3074CE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C181D1DD-40F1-A547-B818-C3C0BF8A13DB}"/>
              </a:ext>
            </a:extLst>
          </p:cNvPr>
          <p:cNvSpPr>
            <a:spLocks noGrp="1"/>
          </p:cNvSpPr>
          <p:nvPr>
            <p:ph type="dt" sz="half" idx="10"/>
          </p:nvPr>
        </p:nvSpPr>
        <p:spPr/>
        <p:txBody>
          <a:bodyPr/>
          <a:lstStyle/>
          <a:p>
            <a:fld id="{B556EF53-1E89-AB4A-89E2-4E9714C8DF99}" type="datetime1">
              <a:rPr lang="en-GB" smtClean="0"/>
              <a:t>19/09/2021</a:t>
            </a:fld>
            <a:endParaRPr lang="en-GB"/>
          </a:p>
        </p:txBody>
      </p:sp>
      <p:sp>
        <p:nvSpPr>
          <p:cNvPr id="6" name="Footer Placeholder 5">
            <a:extLst>
              <a:ext uri="{FF2B5EF4-FFF2-40B4-BE49-F238E27FC236}">
                <a16:creationId xmlns:a16="http://schemas.microsoft.com/office/drawing/2014/main" id="{C38E2932-6279-754E-8CEB-E286C04BE65C}"/>
              </a:ext>
            </a:extLst>
          </p:cNvPr>
          <p:cNvSpPr>
            <a:spLocks noGrp="1"/>
          </p:cNvSpPr>
          <p:nvPr>
            <p:ph type="ftr" sz="quarter" idx="11"/>
          </p:nvPr>
        </p:nvSpPr>
        <p:spPr/>
        <p:txBody>
          <a:bodyPr/>
          <a:lstStyle/>
          <a:p>
            <a:r>
              <a:rPr lang="en-GB"/>
              <a:t>Charlotte Gray</a:t>
            </a:r>
          </a:p>
        </p:txBody>
      </p:sp>
      <p:sp>
        <p:nvSpPr>
          <p:cNvPr id="7" name="Slide Number Placeholder 6">
            <a:extLst>
              <a:ext uri="{FF2B5EF4-FFF2-40B4-BE49-F238E27FC236}">
                <a16:creationId xmlns:a16="http://schemas.microsoft.com/office/drawing/2014/main" id="{56A55C3B-8180-164E-ADFD-1C4029DC8942}"/>
              </a:ext>
            </a:extLst>
          </p:cNvPr>
          <p:cNvSpPr>
            <a:spLocks noGrp="1"/>
          </p:cNvSpPr>
          <p:nvPr>
            <p:ph type="sldNum" sz="quarter" idx="12"/>
          </p:nvPr>
        </p:nvSpPr>
        <p:spPr/>
        <p:txBody>
          <a:bodyPr/>
          <a:lstStyle/>
          <a:p>
            <a:r>
              <a:rPr lang="en-GB" dirty="0"/>
              <a:t>5</a:t>
            </a:r>
          </a:p>
        </p:txBody>
      </p:sp>
    </p:spTree>
    <p:extLst>
      <p:ext uri="{BB962C8B-B14F-4D97-AF65-F5344CB8AC3E}">
        <p14:creationId xmlns:p14="http://schemas.microsoft.com/office/powerpoint/2010/main" val="2199680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8D9EB-662D-A547-9FCD-2990208D6399}"/>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15A62AA-49AC-664B-8555-98A637E72D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B610BDF-454A-614C-910E-50F390AC0E3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E3D42FC6-2211-3943-9D83-ECFA288A26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012ACC4-B203-E246-B4D2-72F97094BA9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2FA6D3E3-0077-3D47-8398-72A308CBE9EB}"/>
              </a:ext>
            </a:extLst>
          </p:cNvPr>
          <p:cNvSpPr>
            <a:spLocks noGrp="1"/>
          </p:cNvSpPr>
          <p:nvPr>
            <p:ph type="dt" sz="half" idx="10"/>
          </p:nvPr>
        </p:nvSpPr>
        <p:spPr/>
        <p:txBody>
          <a:bodyPr/>
          <a:lstStyle/>
          <a:p>
            <a:fld id="{1B3F95A8-0D70-4641-A9BA-DA4D7018C35F}" type="datetime1">
              <a:rPr lang="en-GB" smtClean="0"/>
              <a:t>19/09/2021</a:t>
            </a:fld>
            <a:endParaRPr lang="en-GB"/>
          </a:p>
        </p:txBody>
      </p:sp>
      <p:sp>
        <p:nvSpPr>
          <p:cNvPr id="8" name="Footer Placeholder 7">
            <a:extLst>
              <a:ext uri="{FF2B5EF4-FFF2-40B4-BE49-F238E27FC236}">
                <a16:creationId xmlns:a16="http://schemas.microsoft.com/office/drawing/2014/main" id="{8C560723-8A18-EE4C-986F-C74CE2BC7C54}"/>
              </a:ext>
            </a:extLst>
          </p:cNvPr>
          <p:cNvSpPr>
            <a:spLocks noGrp="1"/>
          </p:cNvSpPr>
          <p:nvPr>
            <p:ph type="ftr" sz="quarter" idx="11"/>
          </p:nvPr>
        </p:nvSpPr>
        <p:spPr/>
        <p:txBody>
          <a:bodyPr/>
          <a:lstStyle/>
          <a:p>
            <a:r>
              <a:rPr lang="en-GB"/>
              <a:t>Charlotte Gray</a:t>
            </a:r>
          </a:p>
        </p:txBody>
      </p:sp>
      <p:sp>
        <p:nvSpPr>
          <p:cNvPr id="9" name="Slide Number Placeholder 8">
            <a:extLst>
              <a:ext uri="{FF2B5EF4-FFF2-40B4-BE49-F238E27FC236}">
                <a16:creationId xmlns:a16="http://schemas.microsoft.com/office/drawing/2014/main" id="{FB30AEE0-CE39-4340-A5F6-F2625DF3E1B7}"/>
              </a:ext>
            </a:extLst>
          </p:cNvPr>
          <p:cNvSpPr>
            <a:spLocks noGrp="1"/>
          </p:cNvSpPr>
          <p:nvPr>
            <p:ph type="sldNum" sz="quarter" idx="12"/>
          </p:nvPr>
        </p:nvSpPr>
        <p:spPr/>
        <p:txBody>
          <a:bodyPr/>
          <a:lstStyle/>
          <a:p>
            <a:r>
              <a:rPr lang="en-GB" dirty="0"/>
              <a:t>6</a:t>
            </a:r>
          </a:p>
        </p:txBody>
      </p:sp>
    </p:spTree>
    <p:extLst>
      <p:ext uri="{BB962C8B-B14F-4D97-AF65-F5344CB8AC3E}">
        <p14:creationId xmlns:p14="http://schemas.microsoft.com/office/powerpoint/2010/main" val="2128812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939FD-FFD6-864A-95F8-B2076901BA53}"/>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294DC5AE-843B-8948-AD00-524FC25AF0C0}"/>
              </a:ext>
            </a:extLst>
          </p:cNvPr>
          <p:cNvSpPr>
            <a:spLocks noGrp="1"/>
          </p:cNvSpPr>
          <p:nvPr>
            <p:ph type="dt" sz="half" idx="10"/>
          </p:nvPr>
        </p:nvSpPr>
        <p:spPr/>
        <p:txBody>
          <a:bodyPr/>
          <a:lstStyle/>
          <a:p>
            <a:fld id="{5366D818-CE3B-4B4F-B69F-5B83E1435016}" type="datetime1">
              <a:rPr lang="en-GB" smtClean="0"/>
              <a:t>19/09/2021</a:t>
            </a:fld>
            <a:endParaRPr lang="en-GB"/>
          </a:p>
        </p:txBody>
      </p:sp>
      <p:sp>
        <p:nvSpPr>
          <p:cNvPr id="4" name="Footer Placeholder 3">
            <a:extLst>
              <a:ext uri="{FF2B5EF4-FFF2-40B4-BE49-F238E27FC236}">
                <a16:creationId xmlns:a16="http://schemas.microsoft.com/office/drawing/2014/main" id="{3FDFD8DD-F7B1-B24B-B8C2-270C09E02730}"/>
              </a:ext>
            </a:extLst>
          </p:cNvPr>
          <p:cNvSpPr>
            <a:spLocks noGrp="1"/>
          </p:cNvSpPr>
          <p:nvPr>
            <p:ph type="ftr" sz="quarter" idx="11"/>
          </p:nvPr>
        </p:nvSpPr>
        <p:spPr/>
        <p:txBody>
          <a:bodyPr/>
          <a:lstStyle/>
          <a:p>
            <a:r>
              <a:rPr lang="en-GB"/>
              <a:t>Charlotte Gray</a:t>
            </a:r>
          </a:p>
        </p:txBody>
      </p:sp>
      <p:sp>
        <p:nvSpPr>
          <p:cNvPr id="5" name="Slide Number Placeholder 4">
            <a:extLst>
              <a:ext uri="{FF2B5EF4-FFF2-40B4-BE49-F238E27FC236}">
                <a16:creationId xmlns:a16="http://schemas.microsoft.com/office/drawing/2014/main" id="{E7470256-A6F7-AF49-80A1-3C44695CCB38}"/>
              </a:ext>
            </a:extLst>
          </p:cNvPr>
          <p:cNvSpPr>
            <a:spLocks noGrp="1"/>
          </p:cNvSpPr>
          <p:nvPr>
            <p:ph type="sldNum" sz="quarter" idx="12"/>
          </p:nvPr>
        </p:nvSpPr>
        <p:spPr/>
        <p:txBody>
          <a:bodyPr/>
          <a:lstStyle/>
          <a:p>
            <a:r>
              <a:rPr lang="en-GB" dirty="0"/>
              <a:t>7</a:t>
            </a:r>
          </a:p>
        </p:txBody>
      </p:sp>
    </p:spTree>
    <p:extLst>
      <p:ext uri="{BB962C8B-B14F-4D97-AF65-F5344CB8AC3E}">
        <p14:creationId xmlns:p14="http://schemas.microsoft.com/office/powerpoint/2010/main" val="2302695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8FE848-7FAA-A84F-9BB9-368F261266EC}"/>
              </a:ext>
            </a:extLst>
          </p:cNvPr>
          <p:cNvSpPr>
            <a:spLocks noGrp="1"/>
          </p:cNvSpPr>
          <p:nvPr>
            <p:ph type="dt" sz="half" idx="10"/>
          </p:nvPr>
        </p:nvSpPr>
        <p:spPr/>
        <p:txBody>
          <a:bodyPr/>
          <a:lstStyle/>
          <a:p>
            <a:fld id="{A80B73BE-09B5-8D4E-A61D-1B8259D5D435}" type="datetime1">
              <a:rPr lang="en-GB" smtClean="0"/>
              <a:t>19/09/2021</a:t>
            </a:fld>
            <a:endParaRPr lang="en-GB"/>
          </a:p>
        </p:txBody>
      </p:sp>
      <p:sp>
        <p:nvSpPr>
          <p:cNvPr id="3" name="Footer Placeholder 2">
            <a:extLst>
              <a:ext uri="{FF2B5EF4-FFF2-40B4-BE49-F238E27FC236}">
                <a16:creationId xmlns:a16="http://schemas.microsoft.com/office/drawing/2014/main" id="{038B8029-DDC1-D441-815F-8B4BE0B698C4}"/>
              </a:ext>
            </a:extLst>
          </p:cNvPr>
          <p:cNvSpPr>
            <a:spLocks noGrp="1"/>
          </p:cNvSpPr>
          <p:nvPr>
            <p:ph type="ftr" sz="quarter" idx="11"/>
          </p:nvPr>
        </p:nvSpPr>
        <p:spPr/>
        <p:txBody>
          <a:bodyPr/>
          <a:lstStyle/>
          <a:p>
            <a:r>
              <a:rPr lang="en-GB"/>
              <a:t>Charlotte Gray</a:t>
            </a:r>
          </a:p>
        </p:txBody>
      </p:sp>
      <p:sp>
        <p:nvSpPr>
          <p:cNvPr id="4" name="Slide Number Placeholder 3">
            <a:extLst>
              <a:ext uri="{FF2B5EF4-FFF2-40B4-BE49-F238E27FC236}">
                <a16:creationId xmlns:a16="http://schemas.microsoft.com/office/drawing/2014/main" id="{DF000B77-05E0-6C40-A69A-56BF8D6706BF}"/>
              </a:ext>
            </a:extLst>
          </p:cNvPr>
          <p:cNvSpPr>
            <a:spLocks noGrp="1"/>
          </p:cNvSpPr>
          <p:nvPr>
            <p:ph type="sldNum" sz="quarter" idx="12"/>
          </p:nvPr>
        </p:nvSpPr>
        <p:spPr/>
        <p:txBody>
          <a:bodyPr/>
          <a:lstStyle/>
          <a:p>
            <a:r>
              <a:rPr lang="en-GB" dirty="0"/>
              <a:t>8</a:t>
            </a:r>
          </a:p>
        </p:txBody>
      </p:sp>
    </p:spTree>
    <p:extLst>
      <p:ext uri="{BB962C8B-B14F-4D97-AF65-F5344CB8AC3E}">
        <p14:creationId xmlns:p14="http://schemas.microsoft.com/office/powerpoint/2010/main" val="1667105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29FC2-1069-2C47-8170-F2DE977CE60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C86E369A-DF12-4642-8E12-684894CA2A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BBB079A-D157-CB42-8666-EB608BF1BE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3E129D-6916-0F4D-B4C2-463780CE2A48}"/>
              </a:ext>
            </a:extLst>
          </p:cNvPr>
          <p:cNvSpPr>
            <a:spLocks noGrp="1"/>
          </p:cNvSpPr>
          <p:nvPr>
            <p:ph type="dt" sz="half" idx="10"/>
          </p:nvPr>
        </p:nvSpPr>
        <p:spPr/>
        <p:txBody>
          <a:bodyPr/>
          <a:lstStyle/>
          <a:p>
            <a:fld id="{DAB6F8F4-0338-8D43-918D-52AF85DE3FAB}" type="datetime1">
              <a:rPr lang="en-GB" smtClean="0"/>
              <a:t>19/09/2021</a:t>
            </a:fld>
            <a:endParaRPr lang="en-GB"/>
          </a:p>
        </p:txBody>
      </p:sp>
      <p:sp>
        <p:nvSpPr>
          <p:cNvPr id="6" name="Footer Placeholder 5">
            <a:extLst>
              <a:ext uri="{FF2B5EF4-FFF2-40B4-BE49-F238E27FC236}">
                <a16:creationId xmlns:a16="http://schemas.microsoft.com/office/drawing/2014/main" id="{FABACF1B-AC64-9D42-A452-AD9FBB0E9090}"/>
              </a:ext>
            </a:extLst>
          </p:cNvPr>
          <p:cNvSpPr>
            <a:spLocks noGrp="1"/>
          </p:cNvSpPr>
          <p:nvPr>
            <p:ph type="ftr" sz="quarter" idx="11"/>
          </p:nvPr>
        </p:nvSpPr>
        <p:spPr/>
        <p:txBody>
          <a:bodyPr/>
          <a:lstStyle/>
          <a:p>
            <a:r>
              <a:rPr lang="en-GB"/>
              <a:t>Charlotte Gray</a:t>
            </a:r>
          </a:p>
        </p:txBody>
      </p:sp>
      <p:sp>
        <p:nvSpPr>
          <p:cNvPr id="7" name="Slide Number Placeholder 6">
            <a:extLst>
              <a:ext uri="{FF2B5EF4-FFF2-40B4-BE49-F238E27FC236}">
                <a16:creationId xmlns:a16="http://schemas.microsoft.com/office/drawing/2014/main" id="{25F27D09-7154-C248-A565-01E076A71256}"/>
              </a:ext>
            </a:extLst>
          </p:cNvPr>
          <p:cNvSpPr>
            <a:spLocks noGrp="1"/>
          </p:cNvSpPr>
          <p:nvPr>
            <p:ph type="sldNum" sz="quarter" idx="12"/>
          </p:nvPr>
        </p:nvSpPr>
        <p:spPr/>
        <p:txBody>
          <a:bodyPr/>
          <a:lstStyle/>
          <a:p>
            <a:r>
              <a:rPr lang="en-GB" dirty="0"/>
              <a:t>9</a:t>
            </a:r>
          </a:p>
        </p:txBody>
      </p:sp>
    </p:spTree>
    <p:extLst>
      <p:ext uri="{BB962C8B-B14F-4D97-AF65-F5344CB8AC3E}">
        <p14:creationId xmlns:p14="http://schemas.microsoft.com/office/powerpoint/2010/main" val="3576469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533B4-E3C5-5440-9783-6AA249841B9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8C604684-508B-EE43-BD87-ED2D4874F7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E77A7B8-20FD-3745-A10E-2A7BCDD387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62B5DD9-A0CA-FA46-AAC9-C64698BD7B72}"/>
              </a:ext>
            </a:extLst>
          </p:cNvPr>
          <p:cNvSpPr>
            <a:spLocks noGrp="1"/>
          </p:cNvSpPr>
          <p:nvPr>
            <p:ph type="dt" sz="half" idx="10"/>
          </p:nvPr>
        </p:nvSpPr>
        <p:spPr/>
        <p:txBody>
          <a:bodyPr/>
          <a:lstStyle/>
          <a:p>
            <a:fld id="{D3105EB4-972F-8042-A931-9E2EF1241F83}" type="datetime1">
              <a:rPr lang="en-GB" smtClean="0"/>
              <a:t>19/09/2021</a:t>
            </a:fld>
            <a:endParaRPr lang="en-GB"/>
          </a:p>
        </p:txBody>
      </p:sp>
      <p:sp>
        <p:nvSpPr>
          <p:cNvPr id="6" name="Footer Placeholder 5">
            <a:extLst>
              <a:ext uri="{FF2B5EF4-FFF2-40B4-BE49-F238E27FC236}">
                <a16:creationId xmlns:a16="http://schemas.microsoft.com/office/drawing/2014/main" id="{92B22DC6-75F0-5D4A-A753-961612D26DAA}"/>
              </a:ext>
            </a:extLst>
          </p:cNvPr>
          <p:cNvSpPr>
            <a:spLocks noGrp="1"/>
          </p:cNvSpPr>
          <p:nvPr>
            <p:ph type="ftr" sz="quarter" idx="11"/>
          </p:nvPr>
        </p:nvSpPr>
        <p:spPr/>
        <p:txBody>
          <a:bodyPr/>
          <a:lstStyle/>
          <a:p>
            <a:r>
              <a:rPr lang="en-GB"/>
              <a:t>Charlotte Gray</a:t>
            </a:r>
          </a:p>
        </p:txBody>
      </p:sp>
      <p:sp>
        <p:nvSpPr>
          <p:cNvPr id="7" name="Slide Number Placeholder 6">
            <a:extLst>
              <a:ext uri="{FF2B5EF4-FFF2-40B4-BE49-F238E27FC236}">
                <a16:creationId xmlns:a16="http://schemas.microsoft.com/office/drawing/2014/main" id="{2EE45F62-1185-8C45-A47B-35A48B71D940}"/>
              </a:ext>
            </a:extLst>
          </p:cNvPr>
          <p:cNvSpPr>
            <a:spLocks noGrp="1"/>
          </p:cNvSpPr>
          <p:nvPr>
            <p:ph type="sldNum" sz="quarter" idx="12"/>
          </p:nvPr>
        </p:nvSpPr>
        <p:spPr/>
        <p:txBody>
          <a:bodyPr/>
          <a:lstStyle/>
          <a:p>
            <a:r>
              <a:rPr lang="en-GB" dirty="0"/>
              <a:t>10</a:t>
            </a:r>
          </a:p>
        </p:txBody>
      </p:sp>
    </p:spTree>
    <p:extLst>
      <p:ext uri="{BB962C8B-B14F-4D97-AF65-F5344CB8AC3E}">
        <p14:creationId xmlns:p14="http://schemas.microsoft.com/office/powerpoint/2010/main" val="708804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94138E-7E7F-7843-B114-6211B73556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91B01175-873F-AC4F-8AA6-511E31981A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5DE969A-74E3-5D45-B7EB-04112BD86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CCC805-49F8-2F42-AC55-B59F016F627A}" type="datetime1">
              <a:rPr lang="en-GB" smtClean="0"/>
              <a:t>19/09/2021</a:t>
            </a:fld>
            <a:endParaRPr lang="en-GB"/>
          </a:p>
        </p:txBody>
      </p:sp>
      <p:sp>
        <p:nvSpPr>
          <p:cNvPr id="5" name="Footer Placeholder 4">
            <a:extLst>
              <a:ext uri="{FF2B5EF4-FFF2-40B4-BE49-F238E27FC236}">
                <a16:creationId xmlns:a16="http://schemas.microsoft.com/office/drawing/2014/main" id="{DA2C2223-490B-AC4E-95A9-D03ACFBC34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Charlotte Gray</a:t>
            </a:r>
          </a:p>
        </p:txBody>
      </p:sp>
      <p:sp>
        <p:nvSpPr>
          <p:cNvPr id="6" name="Slide Number Placeholder 5">
            <a:extLst>
              <a:ext uri="{FF2B5EF4-FFF2-40B4-BE49-F238E27FC236}">
                <a16:creationId xmlns:a16="http://schemas.microsoft.com/office/drawing/2014/main" id="{0DD80F7E-4343-F843-80E5-002033E4AD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GB" dirty="0"/>
              <a:t>1</a:t>
            </a:r>
          </a:p>
        </p:txBody>
      </p:sp>
    </p:spTree>
    <p:extLst>
      <p:ext uri="{BB962C8B-B14F-4D97-AF65-F5344CB8AC3E}">
        <p14:creationId xmlns:p14="http://schemas.microsoft.com/office/powerpoint/2010/main" val="649720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9.sv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esk with stethoscope and computer keyboard">
            <a:extLst>
              <a:ext uri="{FF2B5EF4-FFF2-40B4-BE49-F238E27FC236}">
                <a16:creationId xmlns:a16="http://schemas.microsoft.com/office/drawing/2014/main" id="{26640180-7EC9-4A19-B8CA-B6370180FBA5}"/>
              </a:ext>
            </a:extLst>
          </p:cNvPr>
          <p:cNvPicPr>
            <a:picLocks noChangeAspect="1"/>
          </p:cNvPicPr>
          <p:nvPr/>
        </p:nvPicPr>
        <p:blipFill rotWithShape="1">
          <a:blip r:embed="rId3"/>
          <a:srcRect l="15628" r="-1" b="-1"/>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A6486E7-1F98-F44F-AA89-46E5E5402CF8}"/>
              </a:ext>
            </a:extLst>
          </p:cNvPr>
          <p:cNvSpPr>
            <a:spLocks noGrp="1"/>
          </p:cNvSpPr>
          <p:nvPr>
            <p:ph type="ctrTitle"/>
          </p:nvPr>
        </p:nvSpPr>
        <p:spPr>
          <a:xfrm>
            <a:off x="477981" y="1122363"/>
            <a:ext cx="4023360" cy="3204134"/>
          </a:xfrm>
        </p:spPr>
        <p:txBody>
          <a:bodyPr anchor="b">
            <a:normAutofit/>
          </a:bodyPr>
          <a:lstStyle/>
          <a:p>
            <a:pPr algn="l"/>
            <a:r>
              <a:rPr lang="en-GB" sz="4800"/>
              <a:t>Paediatric Postoperative Pain Audit</a:t>
            </a:r>
          </a:p>
        </p:txBody>
      </p:sp>
      <p:sp>
        <p:nvSpPr>
          <p:cNvPr id="3" name="Subtitle 2">
            <a:extLst>
              <a:ext uri="{FF2B5EF4-FFF2-40B4-BE49-F238E27FC236}">
                <a16:creationId xmlns:a16="http://schemas.microsoft.com/office/drawing/2014/main" id="{2C92CAB5-C21A-4747-B918-A75241C86C85}"/>
              </a:ext>
            </a:extLst>
          </p:cNvPr>
          <p:cNvSpPr>
            <a:spLocks noGrp="1"/>
          </p:cNvSpPr>
          <p:nvPr>
            <p:ph type="subTitle" idx="1"/>
          </p:nvPr>
        </p:nvSpPr>
        <p:spPr>
          <a:xfrm>
            <a:off x="477980" y="4872922"/>
            <a:ext cx="4023359" cy="1208141"/>
          </a:xfrm>
        </p:spPr>
        <p:txBody>
          <a:bodyPr>
            <a:normAutofit/>
          </a:bodyPr>
          <a:lstStyle/>
          <a:p>
            <a:pPr algn="l"/>
            <a:r>
              <a:rPr lang="en-GB" sz="2000"/>
              <a:t>Great North Children’s Hospital</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B6A25A36-C217-444C-80F9-8CB7B53CDC52}"/>
              </a:ext>
            </a:extLst>
          </p:cNvPr>
          <p:cNvSpPr>
            <a:spLocks noGrp="1"/>
          </p:cNvSpPr>
          <p:nvPr>
            <p:ph type="ftr" sz="quarter" idx="11"/>
          </p:nvPr>
        </p:nvSpPr>
        <p:spPr/>
        <p:txBody>
          <a:bodyPr/>
          <a:lstStyle/>
          <a:p>
            <a:r>
              <a:rPr lang="en-GB"/>
              <a:t>Charlotte Gray</a:t>
            </a:r>
          </a:p>
        </p:txBody>
      </p:sp>
      <p:sp>
        <p:nvSpPr>
          <p:cNvPr id="6" name="Slide Number Placeholder 5">
            <a:extLst>
              <a:ext uri="{FF2B5EF4-FFF2-40B4-BE49-F238E27FC236}">
                <a16:creationId xmlns:a16="http://schemas.microsoft.com/office/drawing/2014/main" id="{678DB914-B729-B846-979A-9F626CC70E83}"/>
              </a:ext>
            </a:extLst>
          </p:cNvPr>
          <p:cNvSpPr>
            <a:spLocks noGrp="1"/>
          </p:cNvSpPr>
          <p:nvPr>
            <p:ph type="sldNum" sz="quarter" idx="12"/>
          </p:nvPr>
        </p:nvSpPr>
        <p:spPr/>
        <p:txBody>
          <a:bodyPr/>
          <a:lstStyle/>
          <a:p>
            <a:r>
              <a:rPr lang="en-GB"/>
              <a:t>2</a:t>
            </a:r>
            <a:endParaRPr lang="en-GB" dirty="0"/>
          </a:p>
        </p:txBody>
      </p:sp>
    </p:spTree>
    <p:extLst>
      <p:ext uri="{BB962C8B-B14F-4D97-AF65-F5344CB8AC3E}">
        <p14:creationId xmlns:p14="http://schemas.microsoft.com/office/powerpoint/2010/main" val="423565285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Graphical user interface, application, table&#10;&#10;Description automatically generated">
            <a:extLst>
              <a:ext uri="{FF2B5EF4-FFF2-40B4-BE49-F238E27FC236}">
                <a16:creationId xmlns:a16="http://schemas.microsoft.com/office/drawing/2014/main" id="{0F1BB5C5-EBAF-4D44-93D7-B1D585FEA091}"/>
              </a:ext>
            </a:extLst>
          </p:cNvPr>
          <p:cNvPicPr>
            <a:picLocks noChangeAspect="1"/>
          </p:cNvPicPr>
          <p:nvPr/>
        </p:nvPicPr>
        <p:blipFill rotWithShape="1">
          <a:blip r:embed="rId3"/>
          <a:srcRect r="1" b="3307"/>
          <a:stretch/>
        </p:blipFill>
        <p:spPr>
          <a:xfrm>
            <a:off x="858230" y="643466"/>
            <a:ext cx="10475539" cy="5571067"/>
          </a:xfrm>
          <a:prstGeom prst="rect">
            <a:avLst/>
          </a:prstGeom>
        </p:spPr>
      </p:pic>
      <p:pic>
        <p:nvPicPr>
          <p:cNvPr id="3" name="Picture 2" descr="Treemap chart&#10;&#10;Description automatically generated">
            <a:extLst>
              <a:ext uri="{FF2B5EF4-FFF2-40B4-BE49-F238E27FC236}">
                <a16:creationId xmlns:a16="http://schemas.microsoft.com/office/drawing/2014/main" id="{5FF5D8DC-F39B-0747-BE1D-E772496D35AF}"/>
              </a:ext>
            </a:extLst>
          </p:cNvPr>
          <p:cNvPicPr>
            <a:picLocks noChangeAspect="1"/>
          </p:cNvPicPr>
          <p:nvPr/>
        </p:nvPicPr>
        <p:blipFill>
          <a:blip r:embed="rId4"/>
          <a:stretch>
            <a:fillRect/>
          </a:stretch>
        </p:blipFill>
        <p:spPr>
          <a:xfrm>
            <a:off x="156693" y="2471543"/>
            <a:ext cx="11878614" cy="1914914"/>
          </a:xfrm>
          <a:prstGeom prst="rect">
            <a:avLst/>
          </a:prstGeom>
          <a:ln w="95250">
            <a:solidFill>
              <a:schemeClr val="tx1"/>
            </a:solidFill>
          </a:ln>
        </p:spPr>
      </p:pic>
      <p:sp>
        <p:nvSpPr>
          <p:cNvPr id="2" name="Footer Placeholder 1">
            <a:extLst>
              <a:ext uri="{FF2B5EF4-FFF2-40B4-BE49-F238E27FC236}">
                <a16:creationId xmlns:a16="http://schemas.microsoft.com/office/drawing/2014/main" id="{F2DA8DF4-64F9-954C-8552-8BEB46385C96}"/>
              </a:ext>
            </a:extLst>
          </p:cNvPr>
          <p:cNvSpPr>
            <a:spLocks noGrp="1"/>
          </p:cNvSpPr>
          <p:nvPr>
            <p:ph type="ftr" sz="quarter" idx="11"/>
          </p:nvPr>
        </p:nvSpPr>
        <p:spPr/>
        <p:txBody>
          <a:bodyPr/>
          <a:lstStyle/>
          <a:p>
            <a:r>
              <a:rPr lang="en-GB"/>
              <a:t>Charlotte Gray</a:t>
            </a:r>
          </a:p>
        </p:txBody>
      </p:sp>
      <p:sp>
        <p:nvSpPr>
          <p:cNvPr id="4" name="Slide Number Placeholder 3">
            <a:extLst>
              <a:ext uri="{FF2B5EF4-FFF2-40B4-BE49-F238E27FC236}">
                <a16:creationId xmlns:a16="http://schemas.microsoft.com/office/drawing/2014/main" id="{322B9FFF-E2CE-7945-8131-4102AFCC98E1}"/>
              </a:ext>
            </a:extLst>
          </p:cNvPr>
          <p:cNvSpPr>
            <a:spLocks noGrp="1"/>
          </p:cNvSpPr>
          <p:nvPr>
            <p:ph type="sldNum" sz="quarter" idx="12"/>
          </p:nvPr>
        </p:nvSpPr>
        <p:spPr/>
        <p:txBody>
          <a:bodyPr/>
          <a:lstStyle/>
          <a:p>
            <a:r>
              <a:rPr lang="en-GB" dirty="0"/>
              <a:t>9</a:t>
            </a:r>
          </a:p>
        </p:txBody>
      </p:sp>
    </p:spTree>
    <p:extLst>
      <p:ext uri="{BB962C8B-B14F-4D97-AF65-F5344CB8AC3E}">
        <p14:creationId xmlns:p14="http://schemas.microsoft.com/office/powerpoint/2010/main" val="3925066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xit" presetSubtype="0" fill="hold" nodeType="clickEffect">
                                  <p:stCondLst>
                                    <p:cond delay="0"/>
                                  </p:stCondLst>
                                  <p:childTnLst>
                                    <p:animEffect transition="out" filter="dissolve">
                                      <p:cBhvr>
                                        <p:cTn id="10" dur="500"/>
                                        <p:tgtEl>
                                          <p:spTgt spid="9"/>
                                        </p:tgtEl>
                                      </p:cBhvr>
                                    </p:animEffect>
                                    <p:set>
                                      <p:cBhvr>
                                        <p:cTn id="11"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1F4A1C5-508B-D04A-A464-CCF82554C436}"/>
              </a:ext>
            </a:extLst>
          </p:cNvPr>
          <p:cNvPicPr>
            <a:picLocks noChangeAspect="1"/>
          </p:cNvPicPr>
          <p:nvPr/>
        </p:nvPicPr>
        <p:blipFill>
          <a:blip r:embed="rId3"/>
          <a:stretch>
            <a:fillRect/>
          </a:stretch>
        </p:blipFill>
        <p:spPr>
          <a:xfrm>
            <a:off x="1370919" y="0"/>
            <a:ext cx="9450161" cy="6858000"/>
          </a:xfrm>
          <a:prstGeom prst="rect">
            <a:avLst/>
          </a:prstGeom>
        </p:spPr>
      </p:pic>
      <p:sp>
        <p:nvSpPr>
          <p:cNvPr id="2" name="Footer Placeholder 1">
            <a:extLst>
              <a:ext uri="{FF2B5EF4-FFF2-40B4-BE49-F238E27FC236}">
                <a16:creationId xmlns:a16="http://schemas.microsoft.com/office/drawing/2014/main" id="{D4A42E94-1566-974A-846D-7A89627C1177}"/>
              </a:ext>
            </a:extLst>
          </p:cNvPr>
          <p:cNvSpPr>
            <a:spLocks noGrp="1"/>
          </p:cNvSpPr>
          <p:nvPr>
            <p:ph type="ftr" sz="quarter" idx="11"/>
          </p:nvPr>
        </p:nvSpPr>
        <p:spPr/>
        <p:txBody>
          <a:bodyPr/>
          <a:lstStyle/>
          <a:p>
            <a:r>
              <a:rPr lang="en-GB"/>
              <a:t>Charlotte Gray</a:t>
            </a:r>
          </a:p>
        </p:txBody>
      </p:sp>
      <p:sp>
        <p:nvSpPr>
          <p:cNvPr id="3" name="Slide Number Placeholder 2">
            <a:extLst>
              <a:ext uri="{FF2B5EF4-FFF2-40B4-BE49-F238E27FC236}">
                <a16:creationId xmlns:a16="http://schemas.microsoft.com/office/drawing/2014/main" id="{3807F425-DEFA-564B-81B7-3BEBC55F6C67}"/>
              </a:ext>
            </a:extLst>
          </p:cNvPr>
          <p:cNvSpPr>
            <a:spLocks noGrp="1"/>
          </p:cNvSpPr>
          <p:nvPr>
            <p:ph type="sldNum" sz="quarter" idx="12"/>
          </p:nvPr>
        </p:nvSpPr>
        <p:spPr/>
        <p:txBody>
          <a:bodyPr/>
          <a:lstStyle/>
          <a:p>
            <a:r>
              <a:rPr lang="en-GB" dirty="0"/>
              <a:t>10</a:t>
            </a:r>
          </a:p>
        </p:txBody>
      </p:sp>
    </p:spTree>
    <p:extLst>
      <p:ext uri="{BB962C8B-B14F-4D97-AF65-F5344CB8AC3E}">
        <p14:creationId xmlns:p14="http://schemas.microsoft.com/office/powerpoint/2010/main" val="3234795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7E45F-DDFC-844A-83C0-C41E68832A72}"/>
              </a:ext>
            </a:extLst>
          </p:cNvPr>
          <p:cNvSpPr>
            <a:spLocks noGrp="1"/>
          </p:cNvSpPr>
          <p:nvPr>
            <p:ph type="title"/>
          </p:nvPr>
        </p:nvSpPr>
        <p:spPr>
          <a:xfrm>
            <a:off x="621792" y="1161288"/>
            <a:ext cx="3602736" cy="4526280"/>
          </a:xfrm>
        </p:spPr>
        <p:txBody>
          <a:bodyPr>
            <a:normAutofit/>
          </a:bodyPr>
          <a:lstStyle/>
          <a:p>
            <a:r>
              <a:rPr lang="en-GB" sz="4000" dirty="0"/>
              <a:t>Contents</a:t>
            </a:r>
          </a:p>
        </p:txBody>
      </p:sp>
      <p:graphicFrame>
        <p:nvGraphicFramePr>
          <p:cNvPr id="5" name="Content Placeholder 2">
            <a:extLst>
              <a:ext uri="{FF2B5EF4-FFF2-40B4-BE49-F238E27FC236}">
                <a16:creationId xmlns:a16="http://schemas.microsoft.com/office/drawing/2014/main" id="{B92F0640-D83A-4FD4-9500-C2C6C00D9D34}"/>
              </a:ext>
            </a:extLst>
          </p:cNvPr>
          <p:cNvGraphicFramePr>
            <a:graphicFrameLocks noGrp="1"/>
          </p:cNvGraphicFramePr>
          <p:nvPr>
            <p:ph idx="1"/>
            <p:extLst>
              <p:ext uri="{D42A27DB-BD31-4B8C-83A1-F6EECF244321}">
                <p14:modId xmlns:p14="http://schemas.microsoft.com/office/powerpoint/2010/main" val="704332564"/>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44E8F05F-E7FB-F84B-A68B-1C75FE143232}"/>
              </a:ext>
            </a:extLst>
          </p:cNvPr>
          <p:cNvSpPr>
            <a:spLocks noGrp="1"/>
          </p:cNvSpPr>
          <p:nvPr>
            <p:ph type="ftr" sz="quarter" idx="11"/>
          </p:nvPr>
        </p:nvSpPr>
        <p:spPr/>
        <p:txBody>
          <a:bodyPr/>
          <a:lstStyle/>
          <a:p>
            <a:r>
              <a:rPr lang="en-GB"/>
              <a:t>Charlotte Gray</a:t>
            </a:r>
          </a:p>
        </p:txBody>
      </p:sp>
      <p:sp>
        <p:nvSpPr>
          <p:cNvPr id="4" name="Slide Number Placeholder 3">
            <a:extLst>
              <a:ext uri="{FF2B5EF4-FFF2-40B4-BE49-F238E27FC236}">
                <a16:creationId xmlns:a16="http://schemas.microsoft.com/office/drawing/2014/main" id="{EAEB2C9C-3123-2B43-9715-43081234AD34}"/>
              </a:ext>
            </a:extLst>
          </p:cNvPr>
          <p:cNvSpPr>
            <a:spLocks noGrp="1"/>
          </p:cNvSpPr>
          <p:nvPr>
            <p:ph type="sldNum" sz="quarter" idx="12"/>
          </p:nvPr>
        </p:nvSpPr>
        <p:spPr/>
        <p:txBody>
          <a:bodyPr/>
          <a:lstStyle/>
          <a:p>
            <a:r>
              <a:rPr lang="en-GB" dirty="0"/>
              <a:t>11</a:t>
            </a:r>
          </a:p>
        </p:txBody>
      </p:sp>
    </p:spTree>
    <p:extLst>
      <p:ext uri="{BB962C8B-B14F-4D97-AF65-F5344CB8AC3E}">
        <p14:creationId xmlns:p14="http://schemas.microsoft.com/office/powerpoint/2010/main" val="1842707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B618A-525C-2F41-B53E-3E9C7E220509}"/>
              </a:ext>
            </a:extLst>
          </p:cNvPr>
          <p:cNvSpPr>
            <a:spLocks noGrp="1"/>
          </p:cNvSpPr>
          <p:nvPr>
            <p:ph type="title"/>
          </p:nvPr>
        </p:nvSpPr>
        <p:spPr/>
        <p:txBody>
          <a:bodyPr/>
          <a:lstStyle/>
          <a:p>
            <a:r>
              <a:rPr lang="en-GB" dirty="0"/>
              <a:t>Results</a:t>
            </a:r>
          </a:p>
        </p:txBody>
      </p:sp>
      <p:graphicFrame>
        <p:nvGraphicFramePr>
          <p:cNvPr id="4" name="Chart 3">
            <a:extLst>
              <a:ext uri="{FF2B5EF4-FFF2-40B4-BE49-F238E27FC236}">
                <a16:creationId xmlns:a16="http://schemas.microsoft.com/office/drawing/2014/main" id="{8618CD6E-D427-834A-8BE2-67C132C707D5}"/>
              </a:ext>
            </a:extLst>
          </p:cNvPr>
          <p:cNvGraphicFramePr/>
          <p:nvPr>
            <p:extLst>
              <p:ext uri="{D42A27DB-BD31-4B8C-83A1-F6EECF244321}">
                <p14:modId xmlns:p14="http://schemas.microsoft.com/office/powerpoint/2010/main" val="1541471762"/>
              </p:ext>
            </p:extLst>
          </p:nvPr>
        </p:nvGraphicFramePr>
        <p:xfrm>
          <a:off x="2201779" y="1690687"/>
          <a:ext cx="7818521" cy="4325101"/>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a:extLst>
              <a:ext uri="{FF2B5EF4-FFF2-40B4-BE49-F238E27FC236}">
                <a16:creationId xmlns:a16="http://schemas.microsoft.com/office/drawing/2014/main" id="{838388CB-DECC-B843-AFBC-9D7BBA44C981}"/>
              </a:ext>
            </a:extLst>
          </p:cNvPr>
          <p:cNvSpPr>
            <a:spLocks noGrp="1"/>
          </p:cNvSpPr>
          <p:nvPr>
            <p:ph type="ftr" sz="quarter" idx="11"/>
          </p:nvPr>
        </p:nvSpPr>
        <p:spPr/>
        <p:txBody>
          <a:bodyPr/>
          <a:lstStyle/>
          <a:p>
            <a:r>
              <a:rPr lang="en-GB"/>
              <a:t>Charlotte Gray</a:t>
            </a:r>
          </a:p>
        </p:txBody>
      </p:sp>
      <p:sp>
        <p:nvSpPr>
          <p:cNvPr id="5" name="Slide Number Placeholder 4">
            <a:extLst>
              <a:ext uri="{FF2B5EF4-FFF2-40B4-BE49-F238E27FC236}">
                <a16:creationId xmlns:a16="http://schemas.microsoft.com/office/drawing/2014/main" id="{E0D6385C-E791-774C-94B6-80BD3B898F14}"/>
              </a:ext>
            </a:extLst>
          </p:cNvPr>
          <p:cNvSpPr>
            <a:spLocks noGrp="1"/>
          </p:cNvSpPr>
          <p:nvPr>
            <p:ph type="sldNum" sz="quarter" idx="12"/>
          </p:nvPr>
        </p:nvSpPr>
        <p:spPr/>
        <p:txBody>
          <a:bodyPr/>
          <a:lstStyle/>
          <a:p>
            <a:r>
              <a:rPr lang="en-GB" dirty="0"/>
              <a:t>12</a:t>
            </a:r>
          </a:p>
        </p:txBody>
      </p:sp>
    </p:spTree>
    <p:extLst>
      <p:ext uri="{BB962C8B-B14F-4D97-AF65-F5344CB8AC3E}">
        <p14:creationId xmlns:p14="http://schemas.microsoft.com/office/powerpoint/2010/main" val="1787551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320EB-9DF7-F343-AE24-B9BD63CA1022}"/>
              </a:ext>
            </a:extLst>
          </p:cNvPr>
          <p:cNvSpPr>
            <a:spLocks noGrp="1"/>
          </p:cNvSpPr>
          <p:nvPr>
            <p:ph type="title"/>
          </p:nvPr>
        </p:nvSpPr>
        <p:spPr/>
        <p:txBody>
          <a:bodyPr/>
          <a:lstStyle/>
          <a:p>
            <a:r>
              <a:rPr lang="en-GB" dirty="0"/>
              <a:t>Results</a:t>
            </a:r>
          </a:p>
        </p:txBody>
      </p:sp>
      <p:graphicFrame>
        <p:nvGraphicFramePr>
          <p:cNvPr id="4" name="Chart 3">
            <a:extLst>
              <a:ext uri="{FF2B5EF4-FFF2-40B4-BE49-F238E27FC236}">
                <a16:creationId xmlns:a16="http://schemas.microsoft.com/office/drawing/2014/main" id="{5D449A0E-3CCE-7246-8573-EDC3792B9FC7}"/>
              </a:ext>
            </a:extLst>
          </p:cNvPr>
          <p:cNvGraphicFramePr/>
          <p:nvPr>
            <p:extLst>
              <p:ext uri="{D42A27DB-BD31-4B8C-83A1-F6EECF244321}">
                <p14:modId xmlns:p14="http://schemas.microsoft.com/office/powerpoint/2010/main" val="1013843743"/>
              </p:ext>
            </p:extLst>
          </p:nvPr>
        </p:nvGraphicFramePr>
        <p:xfrm>
          <a:off x="1790700" y="1447800"/>
          <a:ext cx="8477250" cy="4324350"/>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a:extLst>
              <a:ext uri="{FF2B5EF4-FFF2-40B4-BE49-F238E27FC236}">
                <a16:creationId xmlns:a16="http://schemas.microsoft.com/office/drawing/2014/main" id="{76646550-EA1C-CD43-8E09-4E3D89C39B98}"/>
              </a:ext>
            </a:extLst>
          </p:cNvPr>
          <p:cNvSpPr>
            <a:spLocks noGrp="1"/>
          </p:cNvSpPr>
          <p:nvPr>
            <p:ph type="ftr" sz="quarter" idx="11"/>
          </p:nvPr>
        </p:nvSpPr>
        <p:spPr/>
        <p:txBody>
          <a:bodyPr/>
          <a:lstStyle/>
          <a:p>
            <a:r>
              <a:rPr lang="en-GB"/>
              <a:t>Charlotte Gray</a:t>
            </a:r>
          </a:p>
        </p:txBody>
      </p:sp>
      <p:sp>
        <p:nvSpPr>
          <p:cNvPr id="5" name="Slide Number Placeholder 4">
            <a:extLst>
              <a:ext uri="{FF2B5EF4-FFF2-40B4-BE49-F238E27FC236}">
                <a16:creationId xmlns:a16="http://schemas.microsoft.com/office/drawing/2014/main" id="{2BB23613-BA2C-9142-B1E2-E55B5D13C6EB}"/>
              </a:ext>
            </a:extLst>
          </p:cNvPr>
          <p:cNvSpPr>
            <a:spLocks noGrp="1"/>
          </p:cNvSpPr>
          <p:nvPr>
            <p:ph type="sldNum" sz="quarter" idx="12"/>
          </p:nvPr>
        </p:nvSpPr>
        <p:spPr/>
        <p:txBody>
          <a:bodyPr/>
          <a:lstStyle/>
          <a:p>
            <a:r>
              <a:rPr lang="en-GB" dirty="0"/>
              <a:t>13</a:t>
            </a:r>
          </a:p>
        </p:txBody>
      </p:sp>
    </p:spTree>
    <p:extLst>
      <p:ext uri="{BB962C8B-B14F-4D97-AF65-F5344CB8AC3E}">
        <p14:creationId xmlns:p14="http://schemas.microsoft.com/office/powerpoint/2010/main" val="3157990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BAF9757-6236-C444-B0AE-6F981A3A624E}"/>
              </a:ext>
            </a:extLst>
          </p:cNvPr>
          <p:cNvGraphicFramePr/>
          <p:nvPr>
            <p:extLst>
              <p:ext uri="{D42A27DB-BD31-4B8C-83A1-F6EECF244321}">
                <p14:modId xmlns:p14="http://schemas.microsoft.com/office/powerpoint/2010/main" val="2450092540"/>
              </p:ext>
            </p:extLst>
          </p:nvPr>
        </p:nvGraphicFramePr>
        <p:xfrm>
          <a:off x="1947553" y="1163783"/>
          <a:ext cx="8027720" cy="4678552"/>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2D9C2117-4AA3-B94D-A921-D043C056A474}"/>
              </a:ext>
            </a:extLst>
          </p:cNvPr>
          <p:cNvSpPr>
            <a:spLocks noGrp="1"/>
          </p:cNvSpPr>
          <p:nvPr>
            <p:ph type="ftr" sz="quarter" idx="11"/>
          </p:nvPr>
        </p:nvSpPr>
        <p:spPr/>
        <p:txBody>
          <a:bodyPr/>
          <a:lstStyle/>
          <a:p>
            <a:r>
              <a:rPr lang="en-GB"/>
              <a:t>Charlotte Gray</a:t>
            </a:r>
          </a:p>
        </p:txBody>
      </p:sp>
      <p:sp>
        <p:nvSpPr>
          <p:cNvPr id="3" name="Slide Number Placeholder 2">
            <a:extLst>
              <a:ext uri="{FF2B5EF4-FFF2-40B4-BE49-F238E27FC236}">
                <a16:creationId xmlns:a16="http://schemas.microsoft.com/office/drawing/2014/main" id="{46E80088-226C-114F-B0B7-96606A86D616}"/>
              </a:ext>
            </a:extLst>
          </p:cNvPr>
          <p:cNvSpPr>
            <a:spLocks noGrp="1"/>
          </p:cNvSpPr>
          <p:nvPr>
            <p:ph type="sldNum" sz="quarter" idx="12"/>
          </p:nvPr>
        </p:nvSpPr>
        <p:spPr/>
        <p:txBody>
          <a:bodyPr/>
          <a:lstStyle/>
          <a:p>
            <a:r>
              <a:rPr lang="en-GB" dirty="0"/>
              <a:t>14</a:t>
            </a:r>
          </a:p>
        </p:txBody>
      </p:sp>
    </p:spTree>
    <p:extLst>
      <p:ext uri="{BB962C8B-B14F-4D97-AF65-F5344CB8AC3E}">
        <p14:creationId xmlns:p14="http://schemas.microsoft.com/office/powerpoint/2010/main" val="239449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39A2B96A-2C35-F842-B6A4-FBB45E06314F}"/>
              </a:ext>
            </a:extLst>
          </p:cNvPr>
          <p:cNvGraphicFramePr/>
          <p:nvPr>
            <p:extLst>
              <p:ext uri="{D42A27DB-BD31-4B8C-83A1-F6EECF244321}">
                <p14:modId xmlns:p14="http://schemas.microsoft.com/office/powerpoint/2010/main" val="4028192788"/>
              </p:ext>
            </p:extLst>
          </p:nvPr>
        </p:nvGraphicFramePr>
        <p:xfrm>
          <a:off x="986589" y="613611"/>
          <a:ext cx="10118558" cy="5763126"/>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FA5123C9-360B-A04B-A434-DDFA94AF3531}"/>
              </a:ext>
            </a:extLst>
          </p:cNvPr>
          <p:cNvSpPr>
            <a:spLocks noGrp="1"/>
          </p:cNvSpPr>
          <p:nvPr>
            <p:ph type="ftr" sz="quarter" idx="11"/>
          </p:nvPr>
        </p:nvSpPr>
        <p:spPr/>
        <p:txBody>
          <a:bodyPr/>
          <a:lstStyle/>
          <a:p>
            <a:r>
              <a:rPr lang="en-GB"/>
              <a:t>Charlotte Gray</a:t>
            </a:r>
          </a:p>
        </p:txBody>
      </p:sp>
      <p:sp>
        <p:nvSpPr>
          <p:cNvPr id="3" name="Slide Number Placeholder 2">
            <a:extLst>
              <a:ext uri="{FF2B5EF4-FFF2-40B4-BE49-F238E27FC236}">
                <a16:creationId xmlns:a16="http://schemas.microsoft.com/office/drawing/2014/main" id="{BB34C66C-7910-4F48-BD87-92A5E4EFC743}"/>
              </a:ext>
            </a:extLst>
          </p:cNvPr>
          <p:cNvSpPr>
            <a:spLocks noGrp="1"/>
          </p:cNvSpPr>
          <p:nvPr>
            <p:ph type="sldNum" sz="quarter" idx="12"/>
          </p:nvPr>
        </p:nvSpPr>
        <p:spPr/>
        <p:txBody>
          <a:bodyPr/>
          <a:lstStyle/>
          <a:p>
            <a:r>
              <a:rPr lang="en-GB" dirty="0"/>
              <a:t>15</a:t>
            </a:r>
          </a:p>
        </p:txBody>
      </p:sp>
    </p:spTree>
    <p:extLst>
      <p:ext uri="{BB962C8B-B14F-4D97-AF65-F5344CB8AC3E}">
        <p14:creationId xmlns:p14="http://schemas.microsoft.com/office/powerpoint/2010/main" val="3316373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7E45F-DDFC-844A-83C0-C41E68832A72}"/>
              </a:ext>
            </a:extLst>
          </p:cNvPr>
          <p:cNvSpPr>
            <a:spLocks noGrp="1"/>
          </p:cNvSpPr>
          <p:nvPr>
            <p:ph type="title"/>
          </p:nvPr>
        </p:nvSpPr>
        <p:spPr>
          <a:xfrm>
            <a:off x="621792" y="1161288"/>
            <a:ext cx="3602736" cy="4526280"/>
          </a:xfrm>
        </p:spPr>
        <p:txBody>
          <a:bodyPr>
            <a:normAutofit/>
          </a:bodyPr>
          <a:lstStyle/>
          <a:p>
            <a:r>
              <a:rPr lang="en-GB" sz="4000" dirty="0"/>
              <a:t>Contents</a:t>
            </a:r>
          </a:p>
        </p:txBody>
      </p:sp>
      <p:graphicFrame>
        <p:nvGraphicFramePr>
          <p:cNvPr id="5" name="Content Placeholder 2">
            <a:extLst>
              <a:ext uri="{FF2B5EF4-FFF2-40B4-BE49-F238E27FC236}">
                <a16:creationId xmlns:a16="http://schemas.microsoft.com/office/drawing/2014/main" id="{B92F0640-D83A-4FD4-9500-C2C6C00D9D34}"/>
              </a:ext>
            </a:extLst>
          </p:cNvPr>
          <p:cNvGraphicFramePr>
            <a:graphicFrameLocks noGrp="1"/>
          </p:cNvGraphicFramePr>
          <p:nvPr>
            <p:ph idx="1"/>
            <p:extLst>
              <p:ext uri="{D42A27DB-BD31-4B8C-83A1-F6EECF244321}">
                <p14:modId xmlns:p14="http://schemas.microsoft.com/office/powerpoint/2010/main" val="125356890"/>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DF4C446E-0610-8B43-9540-EDBFCC68FE04}"/>
              </a:ext>
            </a:extLst>
          </p:cNvPr>
          <p:cNvSpPr>
            <a:spLocks noGrp="1"/>
          </p:cNvSpPr>
          <p:nvPr>
            <p:ph type="ftr" sz="quarter" idx="11"/>
          </p:nvPr>
        </p:nvSpPr>
        <p:spPr/>
        <p:txBody>
          <a:bodyPr/>
          <a:lstStyle/>
          <a:p>
            <a:r>
              <a:rPr lang="en-GB"/>
              <a:t>Charlotte Gray</a:t>
            </a:r>
          </a:p>
        </p:txBody>
      </p:sp>
      <p:sp>
        <p:nvSpPr>
          <p:cNvPr id="4" name="Slide Number Placeholder 3">
            <a:extLst>
              <a:ext uri="{FF2B5EF4-FFF2-40B4-BE49-F238E27FC236}">
                <a16:creationId xmlns:a16="http://schemas.microsoft.com/office/drawing/2014/main" id="{3FC96E4B-E1A3-3745-9661-DD1F83049FC7}"/>
              </a:ext>
            </a:extLst>
          </p:cNvPr>
          <p:cNvSpPr>
            <a:spLocks noGrp="1"/>
          </p:cNvSpPr>
          <p:nvPr>
            <p:ph type="sldNum" sz="quarter" idx="12"/>
          </p:nvPr>
        </p:nvSpPr>
        <p:spPr/>
        <p:txBody>
          <a:bodyPr/>
          <a:lstStyle/>
          <a:p>
            <a:r>
              <a:rPr lang="en-GB" dirty="0"/>
              <a:t>16</a:t>
            </a:r>
          </a:p>
        </p:txBody>
      </p:sp>
    </p:spTree>
    <p:extLst>
      <p:ext uri="{BB962C8B-B14F-4D97-AF65-F5344CB8AC3E}">
        <p14:creationId xmlns:p14="http://schemas.microsoft.com/office/powerpoint/2010/main" val="1415399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7C514A-0A50-B74E-91E7-3655EFA51B76}"/>
              </a:ext>
            </a:extLst>
          </p:cNvPr>
          <p:cNvSpPr>
            <a:spLocks noGrp="1"/>
          </p:cNvSpPr>
          <p:nvPr>
            <p:ph type="title"/>
          </p:nvPr>
        </p:nvSpPr>
        <p:spPr>
          <a:xfrm>
            <a:off x="838200" y="365125"/>
            <a:ext cx="10515600" cy="1325563"/>
          </a:xfrm>
        </p:spPr>
        <p:txBody>
          <a:bodyPr>
            <a:normAutofit/>
          </a:bodyPr>
          <a:lstStyle/>
          <a:p>
            <a:r>
              <a:rPr lang="en-GB" sz="5400"/>
              <a:t>Conclusions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61E6F78-C871-DC43-BC15-E2F2496899C3}"/>
              </a:ext>
            </a:extLst>
          </p:cNvPr>
          <p:cNvSpPr>
            <a:spLocks noGrp="1"/>
          </p:cNvSpPr>
          <p:nvPr>
            <p:ph idx="1"/>
          </p:nvPr>
        </p:nvSpPr>
        <p:spPr>
          <a:xfrm>
            <a:off x="838200" y="1929384"/>
            <a:ext cx="10515600" cy="4251960"/>
          </a:xfrm>
        </p:spPr>
        <p:txBody>
          <a:bodyPr>
            <a:normAutofit/>
          </a:bodyPr>
          <a:lstStyle/>
          <a:p>
            <a:r>
              <a:rPr lang="en-GB" sz="2200" dirty="0"/>
              <a:t>Almost a quarter of patients felt the medication was inadequate</a:t>
            </a:r>
          </a:p>
          <a:p>
            <a:endParaRPr lang="en-GB" sz="2200" dirty="0"/>
          </a:p>
          <a:p>
            <a:r>
              <a:rPr lang="en-GB" sz="2200" dirty="0"/>
              <a:t>Tonsillectomies and adenotonsillectomies are most in need of stronger pain medication</a:t>
            </a:r>
          </a:p>
          <a:p>
            <a:endParaRPr lang="en-GB" sz="2200" dirty="0"/>
          </a:p>
          <a:p>
            <a:r>
              <a:rPr lang="en-GB" sz="2200" dirty="0"/>
              <a:t>Orthopaedic surgery pain control needs to be looked into</a:t>
            </a:r>
          </a:p>
        </p:txBody>
      </p:sp>
      <p:sp>
        <p:nvSpPr>
          <p:cNvPr id="4" name="Footer Placeholder 3">
            <a:extLst>
              <a:ext uri="{FF2B5EF4-FFF2-40B4-BE49-F238E27FC236}">
                <a16:creationId xmlns:a16="http://schemas.microsoft.com/office/drawing/2014/main" id="{90180BE0-79DB-274E-A21A-107E3904BD8C}"/>
              </a:ext>
            </a:extLst>
          </p:cNvPr>
          <p:cNvSpPr>
            <a:spLocks noGrp="1"/>
          </p:cNvSpPr>
          <p:nvPr>
            <p:ph type="ftr" sz="quarter" idx="11"/>
          </p:nvPr>
        </p:nvSpPr>
        <p:spPr/>
        <p:txBody>
          <a:bodyPr/>
          <a:lstStyle/>
          <a:p>
            <a:r>
              <a:rPr lang="en-GB"/>
              <a:t>Charlotte Gray</a:t>
            </a:r>
          </a:p>
        </p:txBody>
      </p:sp>
      <p:sp>
        <p:nvSpPr>
          <p:cNvPr id="5" name="Slide Number Placeholder 4">
            <a:extLst>
              <a:ext uri="{FF2B5EF4-FFF2-40B4-BE49-F238E27FC236}">
                <a16:creationId xmlns:a16="http://schemas.microsoft.com/office/drawing/2014/main" id="{B110D15D-1957-AE4B-8A88-0B2D6EBDB0D3}"/>
              </a:ext>
            </a:extLst>
          </p:cNvPr>
          <p:cNvSpPr>
            <a:spLocks noGrp="1"/>
          </p:cNvSpPr>
          <p:nvPr>
            <p:ph type="sldNum" sz="quarter" idx="12"/>
          </p:nvPr>
        </p:nvSpPr>
        <p:spPr/>
        <p:txBody>
          <a:bodyPr/>
          <a:lstStyle/>
          <a:p>
            <a:r>
              <a:rPr lang="en-GB" dirty="0"/>
              <a:t>17</a:t>
            </a:r>
          </a:p>
        </p:txBody>
      </p:sp>
    </p:spTree>
    <p:extLst>
      <p:ext uri="{BB962C8B-B14F-4D97-AF65-F5344CB8AC3E}">
        <p14:creationId xmlns:p14="http://schemas.microsoft.com/office/powerpoint/2010/main" val="1593497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11D460-43B2-3A4C-9906-5F63192FCE22}"/>
              </a:ext>
            </a:extLst>
          </p:cNvPr>
          <p:cNvSpPr>
            <a:spLocks noGrp="1"/>
          </p:cNvSpPr>
          <p:nvPr>
            <p:ph type="title"/>
          </p:nvPr>
        </p:nvSpPr>
        <p:spPr>
          <a:xfrm>
            <a:off x="841248" y="548640"/>
            <a:ext cx="3600860" cy="5431536"/>
          </a:xfrm>
        </p:spPr>
        <p:txBody>
          <a:bodyPr>
            <a:normAutofit/>
          </a:bodyPr>
          <a:lstStyle/>
          <a:p>
            <a:r>
              <a:rPr lang="en-GB" sz="5400"/>
              <a:t>Limitations</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E0B9BD2-305F-384A-A0FB-2863F9C06BA1}"/>
              </a:ext>
            </a:extLst>
          </p:cNvPr>
          <p:cNvSpPr>
            <a:spLocks noGrp="1"/>
          </p:cNvSpPr>
          <p:nvPr>
            <p:ph idx="1"/>
          </p:nvPr>
        </p:nvSpPr>
        <p:spPr>
          <a:xfrm>
            <a:off x="5126418" y="552091"/>
            <a:ext cx="6224335" cy="5431536"/>
          </a:xfrm>
        </p:spPr>
        <p:txBody>
          <a:bodyPr anchor="ctr">
            <a:normAutofit/>
          </a:bodyPr>
          <a:lstStyle/>
          <a:p>
            <a:pPr marL="0" indent="0">
              <a:buNone/>
            </a:pPr>
            <a:r>
              <a:rPr lang="en-GB" sz="2200" dirty="0"/>
              <a:t>“Codeine should not be used at all in children (aged below 18 years) who undergo surgery for the removal of the tonsils or adenoids to treat obstructive sleep apnoea, as these patients are more susceptible to respiratory problems.”</a:t>
            </a:r>
          </a:p>
          <a:p>
            <a:pPr marL="0" indent="0">
              <a:buNone/>
            </a:pPr>
            <a:r>
              <a:rPr lang="en-GB" sz="2200" dirty="0"/>
              <a:t>- EMA’s PRAC review 2013 </a:t>
            </a:r>
            <a:r>
              <a:rPr lang="en-GB" sz="2200" baseline="30000" dirty="0"/>
              <a:t>[1]</a:t>
            </a:r>
            <a:endParaRPr lang="en-GB" sz="2200" dirty="0"/>
          </a:p>
          <a:p>
            <a:endParaRPr lang="en-GB" sz="2200" dirty="0"/>
          </a:p>
        </p:txBody>
      </p:sp>
      <p:sp>
        <p:nvSpPr>
          <p:cNvPr id="4" name="Footer Placeholder 3">
            <a:extLst>
              <a:ext uri="{FF2B5EF4-FFF2-40B4-BE49-F238E27FC236}">
                <a16:creationId xmlns:a16="http://schemas.microsoft.com/office/drawing/2014/main" id="{3055DD9E-4E72-074E-BCF5-3BFC3449F9D4}"/>
              </a:ext>
            </a:extLst>
          </p:cNvPr>
          <p:cNvSpPr>
            <a:spLocks noGrp="1"/>
          </p:cNvSpPr>
          <p:nvPr>
            <p:ph type="ftr" sz="quarter" idx="11"/>
          </p:nvPr>
        </p:nvSpPr>
        <p:spPr/>
        <p:txBody>
          <a:bodyPr/>
          <a:lstStyle/>
          <a:p>
            <a:r>
              <a:rPr lang="en-GB"/>
              <a:t>Charlotte Gray</a:t>
            </a:r>
          </a:p>
        </p:txBody>
      </p:sp>
      <p:sp>
        <p:nvSpPr>
          <p:cNvPr id="5" name="Slide Number Placeholder 4">
            <a:extLst>
              <a:ext uri="{FF2B5EF4-FFF2-40B4-BE49-F238E27FC236}">
                <a16:creationId xmlns:a16="http://schemas.microsoft.com/office/drawing/2014/main" id="{0FDB70BC-7992-7D49-834D-C0B3E19238E9}"/>
              </a:ext>
            </a:extLst>
          </p:cNvPr>
          <p:cNvSpPr>
            <a:spLocks noGrp="1"/>
          </p:cNvSpPr>
          <p:nvPr>
            <p:ph type="sldNum" sz="quarter" idx="12"/>
          </p:nvPr>
        </p:nvSpPr>
        <p:spPr/>
        <p:txBody>
          <a:bodyPr/>
          <a:lstStyle/>
          <a:p>
            <a:r>
              <a:rPr lang="en-GB" dirty="0"/>
              <a:t>18</a:t>
            </a:r>
          </a:p>
        </p:txBody>
      </p:sp>
    </p:spTree>
    <p:extLst>
      <p:ext uri="{BB962C8B-B14F-4D97-AF65-F5344CB8AC3E}">
        <p14:creationId xmlns:p14="http://schemas.microsoft.com/office/powerpoint/2010/main" val="2906621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E87E45F-DDFC-844A-83C0-C41E68832A72}"/>
              </a:ext>
            </a:extLst>
          </p:cNvPr>
          <p:cNvSpPr>
            <a:spLocks noGrp="1"/>
          </p:cNvSpPr>
          <p:nvPr>
            <p:ph type="title"/>
          </p:nvPr>
        </p:nvSpPr>
        <p:spPr>
          <a:xfrm>
            <a:off x="621792" y="1161288"/>
            <a:ext cx="3602736" cy="4526280"/>
          </a:xfrm>
        </p:spPr>
        <p:txBody>
          <a:bodyPr>
            <a:normAutofit/>
          </a:bodyPr>
          <a:lstStyle/>
          <a:p>
            <a:r>
              <a:rPr lang="en-GB" sz="4000" dirty="0"/>
              <a:t>Contents</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B92F0640-D83A-4FD4-9500-C2C6C00D9D34}"/>
              </a:ext>
            </a:extLst>
          </p:cNvPr>
          <p:cNvGraphicFramePr>
            <a:graphicFrameLocks noGrp="1"/>
          </p:cNvGraphicFramePr>
          <p:nvPr>
            <p:ph idx="1"/>
            <p:extLst>
              <p:ext uri="{D42A27DB-BD31-4B8C-83A1-F6EECF244321}">
                <p14:modId xmlns:p14="http://schemas.microsoft.com/office/powerpoint/2010/main" val="2376185066"/>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C5424EF2-F575-F949-908D-107E52A69306}"/>
              </a:ext>
            </a:extLst>
          </p:cNvPr>
          <p:cNvSpPr>
            <a:spLocks noGrp="1"/>
          </p:cNvSpPr>
          <p:nvPr>
            <p:ph type="ftr" sz="quarter" idx="11"/>
          </p:nvPr>
        </p:nvSpPr>
        <p:spPr/>
        <p:txBody>
          <a:bodyPr/>
          <a:lstStyle/>
          <a:p>
            <a:r>
              <a:rPr lang="en-GB"/>
              <a:t>Charlotte Gray</a:t>
            </a:r>
          </a:p>
        </p:txBody>
      </p:sp>
      <p:sp>
        <p:nvSpPr>
          <p:cNvPr id="4" name="Slide Number Placeholder 3">
            <a:extLst>
              <a:ext uri="{FF2B5EF4-FFF2-40B4-BE49-F238E27FC236}">
                <a16:creationId xmlns:a16="http://schemas.microsoft.com/office/drawing/2014/main" id="{93C6E123-3357-8248-9F74-05C8E252066F}"/>
              </a:ext>
            </a:extLst>
          </p:cNvPr>
          <p:cNvSpPr>
            <a:spLocks noGrp="1"/>
          </p:cNvSpPr>
          <p:nvPr>
            <p:ph type="sldNum" sz="quarter" idx="12"/>
          </p:nvPr>
        </p:nvSpPr>
        <p:spPr/>
        <p:txBody>
          <a:bodyPr/>
          <a:lstStyle/>
          <a:p>
            <a:r>
              <a:rPr lang="en-GB" dirty="0"/>
              <a:t>1</a:t>
            </a:r>
          </a:p>
        </p:txBody>
      </p:sp>
    </p:spTree>
    <p:extLst>
      <p:ext uri="{BB962C8B-B14F-4D97-AF65-F5344CB8AC3E}">
        <p14:creationId xmlns:p14="http://schemas.microsoft.com/office/powerpoint/2010/main" val="712103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56872-32D7-7B40-9231-D6D0C10A5F28}"/>
              </a:ext>
            </a:extLst>
          </p:cNvPr>
          <p:cNvSpPr>
            <a:spLocks noGrp="1"/>
          </p:cNvSpPr>
          <p:nvPr>
            <p:ph type="title"/>
          </p:nvPr>
        </p:nvSpPr>
        <p:spPr>
          <a:xfrm>
            <a:off x="4965430" y="629268"/>
            <a:ext cx="6586491" cy="1286160"/>
          </a:xfrm>
        </p:spPr>
        <p:txBody>
          <a:bodyPr anchor="b">
            <a:normAutofit/>
          </a:bodyPr>
          <a:lstStyle/>
          <a:p>
            <a:r>
              <a:rPr lang="en-GB" dirty="0"/>
              <a:t>The next stage</a:t>
            </a:r>
          </a:p>
        </p:txBody>
      </p:sp>
      <p:sp>
        <p:nvSpPr>
          <p:cNvPr id="19" name="Content Placeholder 2">
            <a:extLst>
              <a:ext uri="{FF2B5EF4-FFF2-40B4-BE49-F238E27FC236}">
                <a16:creationId xmlns:a16="http://schemas.microsoft.com/office/drawing/2014/main" id="{0722535E-65E3-6A48-993A-712ADFD4E0DC}"/>
              </a:ext>
            </a:extLst>
          </p:cNvPr>
          <p:cNvSpPr>
            <a:spLocks noGrp="1"/>
          </p:cNvSpPr>
          <p:nvPr>
            <p:ph idx="1"/>
          </p:nvPr>
        </p:nvSpPr>
        <p:spPr>
          <a:xfrm>
            <a:off x="4965431" y="2438400"/>
            <a:ext cx="6586489" cy="3785419"/>
          </a:xfrm>
        </p:spPr>
        <p:txBody>
          <a:bodyPr>
            <a:normAutofit/>
          </a:bodyPr>
          <a:lstStyle/>
          <a:p>
            <a:r>
              <a:rPr lang="en-GB" dirty="0"/>
              <a:t>Pain nurse</a:t>
            </a:r>
          </a:p>
          <a:p>
            <a:endParaRPr lang="en-GB" dirty="0"/>
          </a:p>
          <a:p>
            <a:r>
              <a:rPr lang="en-GB" dirty="0"/>
              <a:t>4 areas to proceed with:</a:t>
            </a:r>
          </a:p>
          <a:p>
            <a:pPr lvl="1"/>
            <a:r>
              <a:rPr lang="en-GB" sz="2800" dirty="0"/>
              <a:t>Information distribution</a:t>
            </a:r>
          </a:p>
          <a:p>
            <a:pPr lvl="1"/>
            <a:r>
              <a:rPr lang="en-GB" sz="2800" dirty="0"/>
              <a:t>Prescribing</a:t>
            </a:r>
          </a:p>
          <a:p>
            <a:pPr lvl="1"/>
            <a:r>
              <a:rPr lang="en-GB" sz="2800" dirty="0"/>
              <a:t>Dispensing</a:t>
            </a:r>
          </a:p>
          <a:p>
            <a:pPr lvl="1"/>
            <a:r>
              <a:rPr lang="en-GB" sz="2800" dirty="0"/>
              <a:t>Surgeon’s approval</a:t>
            </a:r>
          </a:p>
          <a:p>
            <a:pPr marL="457200" lvl="1" indent="0">
              <a:buNone/>
            </a:pPr>
            <a:endParaRPr lang="en-GB" sz="2000" dirty="0"/>
          </a:p>
          <a:p>
            <a:endParaRPr lang="en-GB" sz="2000" dirty="0"/>
          </a:p>
        </p:txBody>
      </p:sp>
      <p:pic>
        <p:nvPicPr>
          <p:cNvPr id="5" name="Picture 4" descr="Stethoscope">
            <a:extLst>
              <a:ext uri="{FF2B5EF4-FFF2-40B4-BE49-F238E27FC236}">
                <a16:creationId xmlns:a16="http://schemas.microsoft.com/office/drawing/2014/main" id="{AEEB5A67-A99F-44FD-8B32-F5A791E2E0E9}"/>
              </a:ext>
            </a:extLst>
          </p:cNvPr>
          <p:cNvPicPr>
            <a:picLocks noChangeAspect="1"/>
          </p:cNvPicPr>
          <p:nvPr/>
        </p:nvPicPr>
        <p:blipFill rotWithShape="1">
          <a:blip r:embed="rId3"/>
          <a:srcRect l="30204" r="24676" b="-1"/>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Footer Placeholder 2">
            <a:extLst>
              <a:ext uri="{FF2B5EF4-FFF2-40B4-BE49-F238E27FC236}">
                <a16:creationId xmlns:a16="http://schemas.microsoft.com/office/drawing/2014/main" id="{05EB7469-C9F9-F743-B037-9FE1D004B8BD}"/>
              </a:ext>
            </a:extLst>
          </p:cNvPr>
          <p:cNvSpPr>
            <a:spLocks noGrp="1"/>
          </p:cNvSpPr>
          <p:nvPr>
            <p:ph type="ftr" sz="quarter" idx="11"/>
          </p:nvPr>
        </p:nvSpPr>
        <p:spPr/>
        <p:txBody>
          <a:bodyPr/>
          <a:lstStyle/>
          <a:p>
            <a:r>
              <a:rPr lang="en-GB"/>
              <a:t>Charlotte Gray</a:t>
            </a:r>
          </a:p>
        </p:txBody>
      </p:sp>
      <p:sp>
        <p:nvSpPr>
          <p:cNvPr id="4" name="Slide Number Placeholder 3">
            <a:extLst>
              <a:ext uri="{FF2B5EF4-FFF2-40B4-BE49-F238E27FC236}">
                <a16:creationId xmlns:a16="http://schemas.microsoft.com/office/drawing/2014/main" id="{A91D1476-FF41-A342-B59F-E06714DFC7B6}"/>
              </a:ext>
            </a:extLst>
          </p:cNvPr>
          <p:cNvSpPr>
            <a:spLocks noGrp="1"/>
          </p:cNvSpPr>
          <p:nvPr>
            <p:ph type="sldNum" sz="quarter" idx="12"/>
          </p:nvPr>
        </p:nvSpPr>
        <p:spPr/>
        <p:txBody>
          <a:bodyPr/>
          <a:lstStyle/>
          <a:p>
            <a:r>
              <a:rPr lang="en-GB" dirty="0"/>
              <a:t>19</a:t>
            </a:r>
          </a:p>
        </p:txBody>
      </p:sp>
    </p:spTree>
    <p:extLst>
      <p:ext uri="{BB962C8B-B14F-4D97-AF65-F5344CB8AC3E}">
        <p14:creationId xmlns:p14="http://schemas.microsoft.com/office/powerpoint/2010/main" val="3787556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051D3-6BEA-9741-8EB9-0D751C0F38F7}"/>
              </a:ext>
            </a:extLst>
          </p:cNvPr>
          <p:cNvSpPr>
            <a:spLocks noGrp="1"/>
          </p:cNvSpPr>
          <p:nvPr>
            <p:ph type="title"/>
          </p:nvPr>
        </p:nvSpPr>
        <p:spPr>
          <a:xfrm>
            <a:off x="1136428" y="627564"/>
            <a:ext cx="7474172" cy="1325563"/>
          </a:xfrm>
        </p:spPr>
        <p:txBody>
          <a:bodyPr>
            <a:normAutofit/>
          </a:bodyPr>
          <a:lstStyle/>
          <a:p>
            <a:r>
              <a:rPr lang="en-GB" dirty="0"/>
              <a:t>Acknowledgments</a:t>
            </a:r>
          </a:p>
        </p:txBody>
      </p:sp>
      <p:sp>
        <p:nvSpPr>
          <p:cNvPr id="3" name="Content Placeholder 2">
            <a:extLst>
              <a:ext uri="{FF2B5EF4-FFF2-40B4-BE49-F238E27FC236}">
                <a16:creationId xmlns:a16="http://schemas.microsoft.com/office/drawing/2014/main" id="{F1C4DCEC-4D42-5549-8087-E56DD03F11A5}"/>
              </a:ext>
            </a:extLst>
          </p:cNvPr>
          <p:cNvSpPr>
            <a:spLocks noGrp="1"/>
          </p:cNvSpPr>
          <p:nvPr>
            <p:ph idx="1"/>
          </p:nvPr>
        </p:nvSpPr>
        <p:spPr>
          <a:xfrm>
            <a:off x="1136429" y="2278173"/>
            <a:ext cx="6467867" cy="3450613"/>
          </a:xfrm>
        </p:spPr>
        <p:txBody>
          <a:bodyPr anchor="ctr">
            <a:normAutofit/>
          </a:bodyPr>
          <a:lstStyle/>
          <a:p>
            <a:r>
              <a:rPr lang="en-GB" sz="2400" dirty="0"/>
              <a:t>I would like to acknowledge Dr </a:t>
            </a:r>
            <a:r>
              <a:rPr lang="en-GB" sz="2400" dirty="0" err="1"/>
              <a:t>Adnaan</a:t>
            </a:r>
            <a:r>
              <a:rPr lang="en-GB" sz="2400" dirty="0"/>
              <a:t> Qureshi for providing the platform of Newcastle PROMs, which was used for the </a:t>
            </a:r>
            <a:r>
              <a:rPr lang="en-GB" sz="2400"/>
              <a:t>data analytics</a:t>
            </a:r>
            <a:endParaRPr lang="en-GB" sz="2400" dirty="0"/>
          </a:p>
          <a:p>
            <a:endParaRPr lang="en-GB" sz="2400" dirty="0"/>
          </a:p>
          <a:p>
            <a:r>
              <a:rPr lang="en-GB" sz="2400" dirty="0"/>
              <a:t>Also, Dr Clare Watkinson, Dr Jo McClintock and Dr Maria Clement, who provided me with help and support throughout the audit and for this presentation</a:t>
            </a:r>
          </a:p>
          <a:p>
            <a:endParaRPr lang="en-GB" sz="2400" dirty="0"/>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Graphic 12" descr="Stethoscope with solid fill">
            <a:extLst>
              <a:ext uri="{FF2B5EF4-FFF2-40B4-BE49-F238E27FC236}">
                <a16:creationId xmlns:a16="http://schemas.microsoft.com/office/drawing/2014/main" id="{C9007631-B54A-42C0-AF98-6002E7EFF342}"/>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413987" y="2857501"/>
            <a:ext cx="1142998" cy="1142998"/>
          </a:xfrm>
          <a:prstGeom prst="rect">
            <a:avLst/>
          </a:prstGeom>
        </p:spPr>
      </p:pic>
      <p:sp>
        <p:nvSpPr>
          <p:cNvPr id="4" name="Footer Placeholder 3">
            <a:extLst>
              <a:ext uri="{FF2B5EF4-FFF2-40B4-BE49-F238E27FC236}">
                <a16:creationId xmlns:a16="http://schemas.microsoft.com/office/drawing/2014/main" id="{0B3CC088-BBA5-FE44-95B5-2C20D453DEF0}"/>
              </a:ext>
            </a:extLst>
          </p:cNvPr>
          <p:cNvSpPr>
            <a:spLocks noGrp="1"/>
          </p:cNvSpPr>
          <p:nvPr>
            <p:ph type="ftr" sz="quarter" idx="11"/>
          </p:nvPr>
        </p:nvSpPr>
        <p:spPr/>
        <p:txBody>
          <a:bodyPr/>
          <a:lstStyle/>
          <a:p>
            <a:r>
              <a:rPr lang="en-GB"/>
              <a:t>Charlotte Gray</a:t>
            </a:r>
          </a:p>
        </p:txBody>
      </p:sp>
      <p:sp>
        <p:nvSpPr>
          <p:cNvPr id="5" name="Slide Number Placeholder 4">
            <a:extLst>
              <a:ext uri="{FF2B5EF4-FFF2-40B4-BE49-F238E27FC236}">
                <a16:creationId xmlns:a16="http://schemas.microsoft.com/office/drawing/2014/main" id="{9F82CED8-4906-1C49-B085-ADEA1BE9BEC4}"/>
              </a:ext>
            </a:extLst>
          </p:cNvPr>
          <p:cNvSpPr>
            <a:spLocks noGrp="1"/>
          </p:cNvSpPr>
          <p:nvPr>
            <p:ph type="sldNum" sz="quarter" idx="12"/>
          </p:nvPr>
        </p:nvSpPr>
        <p:spPr/>
        <p:txBody>
          <a:bodyPr/>
          <a:lstStyle/>
          <a:p>
            <a:r>
              <a:rPr lang="en-GB" dirty="0"/>
              <a:t>20</a:t>
            </a:r>
          </a:p>
        </p:txBody>
      </p:sp>
      <p:pic>
        <p:nvPicPr>
          <p:cNvPr id="9" name="Picture 8">
            <a:extLst>
              <a:ext uri="{FF2B5EF4-FFF2-40B4-BE49-F238E27FC236}">
                <a16:creationId xmlns:a16="http://schemas.microsoft.com/office/drawing/2014/main" id="{0BB6BCE7-5B0A-1849-9F3C-DE9F23724065}"/>
              </a:ext>
            </a:extLst>
          </p:cNvPr>
          <p:cNvPicPr>
            <a:picLocks noChangeAspect="1"/>
          </p:cNvPicPr>
          <p:nvPr/>
        </p:nvPicPr>
        <p:blipFill>
          <a:blip r:embed="rId5"/>
          <a:stretch>
            <a:fillRect/>
          </a:stretch>
        </p:blipFill>
        <p:spPr>
          <a:xfrm>
            <a:off x="6212093" y="890919"/>
            <a:ext cx="3073400" cy="867288"/>
          </a:xfrm>
          <a:prstGeom prst="rect">
            <a:avLst/>
          </a:prstGeom>
        </p:spPr>
      </p:pic>
    </p:spTree>
    <p:extLst>
      <p:ext uri="{BB962C8B-B14F-4D97-AF65-F5344CB8AC3E}">
        <p14:creationId xmlns:p14="http://schemas.microsoft.com/office/powerpoint/2010/main" val="21901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0E1FF9-0F3E-1D43-ADC9-3BA62CDA74DC}"/>
              </a:ext>
            </a:extLst>
          </p:cNvPr>
          <p:cNvSpPr>
            <a:spLocks noGrp="1"/>
          </p:cNvSpPr>
          <p:nvPr>
            <p:ph type="title"/>
          </p:nvPr>
        </p:nvSpPr>
        <p:spPr>
          <a:xfrm>
            <a:off x="838200" y="365125"/>
            <a:ext cx="10515600" cy="1325563"/>
          </a:xfrm>
        </p:spPr>
        <p:txBody>
          <a:bodyPr>
            <a:normAutofit/>
          </a:bodyPr>
          <a:lstStyle/>
          <a:p>
            <a:r>
              <a:rPr lang="en-GB" sz="5400"/>
              <a:t>References</a:t>
            </a:r>
          </a:p>
        </p:txBody>
      </p:sp>
      <p:sp>
        <p:nvSpPr>
          <p:cNvPr id="1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0091050-0D90-5A4B-93AC-97A290392AD1}"/>
              </a:ext>
            </a:extLst>
          </p:cNvPr>
          <p:cNvSpPr>
            <a:spLocks noGrp="1"/>
          </p:cNvSpPr>
          <p:nvPr>
            <p:ph idx="1"/>
          </p:nvPr>
        </p:nvSpPr>
        <p:spPr>
          <a:xfrm>
            <a:off x="838200" y="1929384"/>
            <a:ext cx="10515600" cy="4251960"/>
          </a:xfrm>
        </p:spPr>
        <p:txBody>
          <a:bodyPr>
            <a:normAutofit/>
          </a:bodyPr>
          <a:lstStyle/>
          <a:p>
            <a:pPr marL="457200" indent="-457200">
              <a:buFont typeface="+mj-lt"/>
              <a:buAutoNum type="arabicPeriod"/>
            </a:pPr>
            <a:r>
              <a:rPr lang="en-GB" sz="2200" dirty="0"/>
              <a:t>European Medicines Agency. (2014). </a:t>
            </a:r>
            <a:r>
              <a:rPr lang="en-GB" sz="2200" i="1" dirty="0"/>
              <a:t>Codeine: restricted use as analgesic in children and adolescents after European safety review.</a:t>
            </a:r>
            <a:r>
              <a:rPr lang="en-GB" sz="2200" dirty="0"/>
              <a:t> Retrieved from GOV.UK: file:///private/var/folders/71/h1nfnmq97yq0pvpxc8z3_g940000gn/T/</a:t>
            </a:r>
            <a:r>
              <a:rPr lang="en-GB" sz="2200" dirty="0" err="1"/>
              <a:t>com.microsoft.Outlook</a:t>
            </a:r>
            <a:r>
              <a:rPr lang="en-GB" sz="2200" dirty="0"/>
              <a:t>/Outlook%20Temp/Codeine_%20restricted%20use%20as%20analgesic%20in%20children%20and%20adolescents%20after%20European%20safety%20review%20-%20GOV.UK.html</a:t>
            </a:r>
          </a:p>
          <a:p>
            <a:pPr marL="457200" indent="-457200">
              <a:buFont typeface="+mj-lt"/>
              <a:buAutoNum type="arabicPeriod"/>
            </a:pPr>
            <a:r>
              <a:rPr lang="en-GB" sz="2200" dirty="0"/>
              <a:t>Qureshi, A. (2021). </a:t>
            </a:r>
            <a:r>
              <a:rPr lang="en-GB" sz="2200" i="1" dirty="0"/>
              <a:t>Newcastle PROMs Home</a:t>
            </a:r>
            <a:r>
              <a:rPr lang="en-GB" sz="2200" dirty="0"/>
              <a:t>. Retrieved from Newcastle PROMs: https://</a:t>
            </a:r>
            <a:r>
              <a:rPr lang="en-GB" sz="2200" dirty="0" err="1"/>
              <a:t>newcastleproms.co.uk</a:t>
            </a:r>
            <a:endParaRPr lang="en-GB" sz="2200" dirty="0"/>
          </a:p>
          <a:p>
            <a:endParaRPr lang="en-GB" sz="2200" dirty="0"/>
          </a:p>
        </p:txBody>
      </p:sp>
      <p:sp>
        <p:nvSpPr>
          <p:cNvPr id="4" name="Footer Placeholder 3">
            <a:extLst>
              <a:ext uri="{FF2B5EF4-FFF2-40B4-BE49-F238E27FC236}">
                <a16:creationId xmlns:a16="http://schemas.microsoft.com/office/drawing/2014/main" id="{DA447EEE-0C51-584A-AEDF-441DD5330E11}"/>
              </a:ext>
            </a:extLst>
          </p:cNvPr>
          <p:cNvSpPr>
            <a:spLocks noGrp="1"/>
          </p:cNvSpPr>
          <p:nvPr>
            <p:ph type="ftr" sz="quarter" idx="11"/>
          </p:nvPr>
        </p:nvSpPr>
        <p:spPr>
          <a:xfrm>
            <a:off x="4038600" y="6356350"/>
            <a:ext cx="4114800" cy="365125"/>
          </a:xfrm>
        </p:spPr>
        <p:txBody>
          <a:bodyPr>
            <a:normAutofit/>
          </a:bodyPr>
          <a:lstStyle/>
          <a:p>
            <a:pPr>
              <a:spcAft>
                <a:spcPts val="600"/>
              </a:spcAft>
            </a:pPr>
            <a:r>
              <a:rPr lang="en-GB"/>
              <a:t>Charlotte Gray</a:t>
            </a:r>
          </a:p>
        </p:txBody>
      </p:sp>
      <p:sp>
        <p:nvSpPr>
          <p:cNvPr id="5" name="Slide Number Placeholder 4">
            <a:extLst>
              <a:ext uri="{FF2B5EF4-FFF2-40B4-BE49-F238E27FC236}">
                <a16:creationId xmlns:a16="http://schemas.microsoft.com/office/drawing/2014/main" id="{9FD53E20-B0B3-B543-A527-8E983032BA1F}"/>
              </a:ext>
            </a:extLst>
          </p:cNvPr>
          <p:cNvSpPr>
            <a:spLocks noGrp="1"/>
          </p:cNvSpPr>
          <p:nvPr>
            <p:ph type="sldNum" sz="quarter" idx="12"/>
          </p:nvPr>
        </p:nvSpPr>
        <p:spPr>
          <a:xfrm>
            <a:off x="8610600" y="6356350"/>
            <a:ext cx="2743200" cy="365125"/>
          </a:xfrm>
        </p:spPr>
        <p:txBody>
          <a:bodyPr>
            <a:normAutofit/>
          </a:bodyPr>
          <a:lstStyle/>
          <a:p>
            <a:pPr>
              <a:spcAft>
                <a:spcPts val="600"/>
              </a:spcAft>
            </a:pPr>
            <a:r>
              <a:rPr lang="en-GB"/>
              <a:t>3</a:t>
            </a:r>
          </a:p>
        </p:txBody>
      </p:sp>
    </p:spTree>
    <p:extLst>
      <p:ext uri="{BB962C8B-B14F-4D97-AF65-F5344CB8AC3E}">
        <p14:creationId xmlns:p14="http://schemas.microsoft.com/office/powerpoint/2010/main" val="1928737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7E45F-DDFC-844A-83C0-C41E68832A72}"/>
              </a:ext>
            </a:extLst>
          </p:cNvPr>
          <p:cNvSpPr>
            <a:spLocks noGrp="1"/>
          </p:cNvSpPr>
          <p:nvPr>
            <p:ph type="title"/>
          </p:nvPr>
        </p:nvSpPr>
        <p:spPr>
          <a:xfrm>
            <a:off x="621792" y="1161288"/>
            <a:ext cx="3602736" cy="4526280"/>
          </a:xfrm>
        </p:spPr>
        <p:txBody>
          <a:bodyPr>
            <a:normAutofit/>
          </a:bodyPr>
          <a:lstStyle/>
          <a:p>
            <a:r>
              <a:rPr lang="en-GB" sz="4000" dirty="0"/>
              <a:t>Contents</a:t>
            </a:r>
          </a:p>
        </p:txBody>
      </p:sp>
      <p:graphicFrame>
        <p:nvGraphicFramePr>
          <p:cNvPr id="5" name="Content Placeholder 2">
            <a:extLst>
              <a:ext uri="{FF2B5EF4-FFF2-40B4-BE49-F238E27FC236}">
                <a16:creationId xmlns:a16="http://schemas.microsoft.com/office/drawing/2014/main" id="{B92F0640-D83A-4FD4-9500-C2C6C00D9D34}"/>
              </a:ext>
            </a:extLst>
          </p:cNvPr>
          <p:cNvGraphicFramePr>
            <a:graphicFrameLocks noGrp="1"/>
          </p:cNvGraphicFramePr>
          <p:nvPr>
            <p:ph idx="1"/>
            <p:extLst>
              <p:ext uri="{D42A27DB-BD31-4B8C-83A1-F6EECF244321}">
                <p14:modId xmlns:p14="http://schemas.microsoft.com/office/powerpoint/2010/main" val="872350395"/>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2574D2E4-E661-D24E-88DD-858E3DE9608D}"/>
              </a:ext>
            </a:extLst>
          </p:cNvPr>
          <p:cNvSpPr>
            <a:spLocks noGrp="1"/>
          </p:cNvSpPr>
          <p:nvPr>
            <p:ph type="ftr" sz="quarter" idx="11"/>
          </p:nvPr>
        </p:nvSpPr>
        <p:spPr/>
        <p:txBody>
          <a:bodyPr/>
          <a:lstStyle/>
          <a:p>
            <a:r>
              <a:rPr lang="en-GB"/>
              <a:t>Charlotte Gray</a:t>
            </a:r>
          </a:p>
        </p:txBody>
      </p:sp>
      <p:sp>
        <p:nvSpPr>
          <p:cNvPr id="4" name="Slide Number Placeholder 3">
            <a:extLst>
              <a:ext uri="{FF2B5EF4-FFF2-40B4-BE49-F238E27FC236}">
                <a16:creationId xmlns:a16="http://schemas.microsoft.com/office/drawing/2014/main" id="{76E16D0C-38E9-B84C-9389-17D32A98735F}"/>
              </a:ext>
            </a:extLst>
          </p:cNvPr>
          <p:cNvSpPr>
            <a:spLocks noGrp="1"/>
          </p:cNvSpPr>
          <p:nvPr>
            <p:ph type="sldNum" sz="quarter" idx="12"/>
          </p:nvPr>
        </p:nvSpPr>
        <p:spPr/>
        <p:txBody>
          <a:bodyPr/>
          <a:lstStyle/>
          <a:p>
            <a:r>
              <a:rPr lang="en-GB" dirty="0"/>
              <a:t>2</a:t>
            </a:r>
          </a:p>
        </p:txBody>
      </p:sp>
    </p:spTree>
    <p:extLst>
      <p:ext uri="{BB962C8B-B14F-4D97-AF65-F5344CB8AC3E}">
        <p14:creationId xmlns:p14="http://schemas.microsoft.com/office/powerpoint/2010/main" val="3692496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FC0ED8-EFA5-414D-8EEA-2768F5202C88}"/>
              </a:ext>
            </a:extLst>
          </p:cNvPr>
          <p:cNvSpPr>
            <a:spLocks noGrp="1"/>
          </p:cNvSpPr>
          <p:nvPr>
            <p:ph type="title"/>
          </p:nvPr>
        </p:nvSpPr>
        <p:spPr>
          <a:xfrm>
            <a:off x="838200" y="365125"/>
            <a:ext cx="10515600" cy="1325563"/>
          </a:xfrm>
        </p:spPr>
        <p:txBody>
          <a:bodyPr>
            <a:normAutofit/>
          </a:bodyPr>
          <a:lstStyle/>
          <a:p>
            <a:r>
              <a:rPr lang="en-GB" sz="5400"/>
              <a:t>Background </a:t>
            </a:r>
          </a:p>
        </p:txBody>
      </p:sp>
      <p:sp>
        <p:nvSpPr>
          <p:cNvPr id="3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4BCE510-45B8-AA4F-880D-052CDDE3A4AF}"/>
              </a:ext>
            </a:extLst>
          </p:cNvPr>
          <p:cNvSpPr>
            <a:spLocks noGrp="1"/>
          </p:cNvSpPr>
          <p:nvPr>
            <p:ph idx="1"/>
          </p:nvPr>
        </p:nvSpPr>
        <p:spPr>
          <a:xfrm>
            <a:off x="838200" y="1929384"/>
            <a:ext cx="10515600" cy="4251960"/>
          </a:xfrm>
        </p:spPr>
        <p:txBody>
          <a:bodyPr>
            <a:normAutofit/>
          </a:bodyPr>
          <a:lstStyle/>
          <a:p>
            <a:r>
              <a:rPr lang="en-GB" sz="2200" dirty="0"/>
              <a:t>Current postoperative take-home medication: </a:t>
            </a:r>
          </a:p>
          <a:p>
            <a:pPr lvl="1"/>
            <a:r>
              <a:rPr lang="en-GB" sz="2200" dirty="0"/>
              <a:t>paracetamol and ibuprofen only</a:t>
            </a:r>
          </a:p>
          <a:p>
            <a:endParaRPr lang="en-GB" sz="2200" dirty="0"/>
          </a:p>
          <a:p>
            <a:r>
              <a:rPr lang="en-GB" sz="2200" dirty="0"/>
              <a:t>European Medicines Agency Pharmacovigilance Risk Assessment Committee review in 2013 </a:t>
            </a:r>
            <a:r>
              <a:rPr lang="en-GB" sz="2200" baseline="30000" dirty="0"/>
              <a:t>[1]</a:t>
            </a:r>
            <a:endParaRPr lang="en-GB" sz="2200" dirty="0"/>
          </a:p>
          <a:p>
            <a:pPr lvl="1"/>
            <a:r>
              <a:rPr lang="en-GB" sz="2200" dirty="0"/>
              <a:t>Several reports of fatal respiratory depression</a:t>
            </a:r>
          </a:p>
          <a:p>
            <a:pPr lvl="1"/>
            <a:r>
              <a:rPr lang="en-GB" sz="2200" dirty="0"/>
              <a:t>Advisory to restrict take-home opioids</a:t>
            </a:r>
          </a:p>
          <a:p>
            <a:pPr lvl="1"/>
            <a:r>
              <a:rPr lang="en-GB" sz="2200" dirty="0"/>
              <a:t>Adenotonsillectomy for obstructive sleep </a:t>
            </a:r>
            <a:r>
              <a:rPr lang="en-GB" sz="2200" dirty="0" err="1"/>
              <a:t>apneoa</a:t>
            </a:r>
            <a:r>
              <a:rPr lang="en-GB" sz="2200" dirty="0"/>
              <a:t> particularly susceptible</a:t>
            </a:r>
          </a:p>
          <a:p>
            <a:endParaRPr lang="en-GB" sz="2200" dirty="0"/>
          </a:p>
          <a:p>
            <a:endParaRPr lang="en-GB" sz="2200" dirty="0"/>
          </a:p>
        </p:txBody>
      </p:sp>
      <p:sp>
        <p:nvSpPr>
          <p:cNvPr id="4" name="Footer Placeholder 3">
            <a:extLst>
              <a:ext uri="{FF2B5EF4-FFF2-40B4-BE49-F238E27FC236}">
                <a16:creationId xmlns:a16="http://schemas.microsoft.com/office/drawing/2014/main" id="{62A0DCDC-3013-4549-8239-CC5524FDA987}"/>
              </a:ext>
            </a:extLst>
          </p:cNvPr>
          <p:cNvSpPr>
            <a:spLocks noGrp="1"/>
          </p:cNvSpPr>
          <p:nvPr>
            <p:ph type="ftr" sz="quarter" idx="11"/>
          </p:nvPr>
        </p:nvSpPr>
        <p:spPr/>
        <p:txBody>
          <a:bodyPr/>
          <a:lstStyle/>
          <a:p>
            <a:r>
              <a:rPr lang="en-GB"/>
              <a:t>Charlotte Gray</a:t>
            </a:r>
          </a:p>
        </p:txBody>
      </p:sp>
      <p:sp>
        <p:nvSpPr>
          <p:cNvPr id="5" name="Slide Number Placeholder 4">
            <a:extLst>
              <a:ext uri="{FF2B5EF4-FFF2-40B4-BE49-F238E27FC236}">
                <a16:creationId xmlns:a16="http://schemas.microsoft.com/office/drawing/2014/main" id="{A3189BF4-CC6A-4D4A-A8FD-A46A27771C29}"/>
              </a:ext>
            </a:extLst>
          </p:cNvPr>
          <p:cNvSpPr>
            <a:spLocks noGrp="1"/>
          </p:cNvSpPr>
          <p:nvPr>
            <p:ph type="sldNum" sz="quarter" idx="12"/>
          </p:nvPr>
        </p:nvSpPr>
        <p:spPr/>
        <p:txBody>
          <a:bodyPr/>
          <a:lstStyle/>
          <a:p>
            <a:r>
              <a:rPr lang="en-GB"/>
              <a:t>3</a:t>
            </a:r>
            <a:endParaRPr lang="en-GB" dirty="0"/>
          </a:p>
        </p:txBody>
      </p:sp>
    </p:spTree>
    <p:extLst>
      <p:ext uri="{BB962C8B-B14F-4D97-AF65-F5344CB8AC3E}">
        <p14:creationId xmlns:p14="http://schemas.microsoft.com/office/powerpoint/2010/main" val="370960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53869A-1338-4949-A353-08F50289E772}"/>
              </a:ext>
            </a:extLst>
          </p:cNvPr>
          <p:cNvSpPr>
            <a:spLocks noGrp="1"/>
          </p:cNvSpPr>
          <p:nvPr>
            <p:ph type="title"/>
          </p:nvPr>
        </p:nvSpPr>
        <p:spPr>
          <a:xfrm>
            <a:off x="635000" y="640823"/>
            <a:ext cx="3418659" cy="5583148"/>
          </a:xfrm>
        </p:spPr>
        <p:txBody>
          <a:bodyPr anchor="ctr">
            <a:normAutofit/>
          </a:bodyPr>
          <a:lstStyle/>
          <a:p>
            <a:r>
              <a:rPr lang="en-GB" sz="5400"/>
              <a:t>Response from the GNCH</a:t>
            </a:r>
          </a:p>
        </p:txBody>
      </p:sp>
      <p:sp>
        <p:nvSpPr>
          <p:cNvPr id="40"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9C18898-3153-4959-A0E7-F5224BB0FD2C}"/>
              </a:ext>
            </a:extLst>
          </p:cNvPr>
          <p:cNvGraphicFramePr>
            <a:graphicFrameLocks noGrp="1"/>
          </p:cNvGraphicFramePr>
          <p:nvPr>
            <p:ph idx="1"/>
            <p:extLst>
              <p:ext uri="{D42A27DB-BD31-4B8C-83A1-F6EECF244321}">
                <p14:modId xmlns:p14="http://schemas.microsoft.com/office/powerpoint/2010/main" val="913046426"/>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27250012-9598-424F-AF9A-A5A5B8BD1EE2}"/>
              </a:ext>
            </a:extLst>
          </p:cNvPr>
          <p:cNvSpPr>
            <a:spLocks noGrp="1"/>
          </p:cNvSpPr>
          <p:nvPr>
            <p:ph type="ftr" sz="quarter" idx="11"/>
          </p:nvPr>
        </p:nvSpPr>
        <p:spPr/>
        <p:txBody>
          <a:bodyPr/>
          <a:lstStyle/>
          <a:p>
            <a:r>
              <a:rPr lang="en-GB"/>
              <a:t>Charlotte Gray</a:t>
            </a:r>
          </a:p>
        </p:txBody>
      </p:sp>
      <p:sp>
        <p:nvSpPr>
          <p:cNvPr id="4" name="Slide Number Placeholder 3">
            <a:extLst>
              <a:ext uri="{FF2B5EF4-FFF2-40B4-BE49-F238E27FC236}">
                <a16:creationId xmlns:a16="http://schemas.microsoft.com/office/drawing/2014/main" id="{F26F8B74-8DA5-634F-8C65-D75B909DD58C}"/>
              </a:ext>
            </a:extLst>
          </p:cNvPr>
          <p:cNvSpPr>
            <a:spLocks noGrp="1"/>
          </p:cNvSpPr>
          <p:nvPr>
            <p:ph type="sldNum" sz="quarter" idx="12"/>
          </p:nvPr>
        </p:nvSpPr>
        <p:spPr/>
        <p:txBody>
          <a:bodyPr/>
          <a:lstStyle/>
          <a:p>
            <a:r>
              <a:rPr lang="en-GB" dirty="0"/>
              <a:t>4</a:t>
            </a:r>
          </a:p>
        </p:txBody>
      </p:sp>
    </p:spTree>
    <p:extLst>
      <p:ext uri="{BB962C8B-B14F-4D97-AF65-F5344CB8AC3E}">
        <p14:creationId xmlns:p14="http://schemas.microsoft.com/office/powerpoint/2010/main" val="1651897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7E45F-DDFC-844A-83C0-C41E68832A72}"/>
              </a:ext>
            </a:extLst>
          </p:cNvPr>
          <p:cNvSpPr>
            <a:spLocks noGrp="1"/>
          </p:cNvSpPr>
          <p:nvPr>
            <p:ph type="title"/>
          </p:nvPr>
        </p:nvSpPr>
        <p:spPr>
          <a:xfrm>
            <a:off x="621792" y="1161288"/>
            <a:ext cx="3602736" cy="4526280"/>
          </a:xfrm>
        </p:spPr>
        <p:txBody>
          <a:bodyPr>
            <a:normAutofit/>
          </a:bodyPr>
          <a:lstStyle/>
          <a:p>
            <a:r>
              <a:rPr lang="en-GB" sz="4000" dirty="0"/>
              <a:t>Contents</a:t>
            </a:r>
          </a:p>
        </p:txBody>
      </p:sp>
      <p:graphicFrame>
        <p:nvGraphicFramePr>
          <p:cNvPr id="5" name="Content Placeholder 2">
            <a:extLst>
              <a:ext uri="{FF2B5EF4-FFF2-40B4-BE49-F238E27FC236}">
                <a16:creationId xmlns:a16="http://schemas.microsoft.com/office/drawing/2014/main" id="{B92F0640-D83A-4FD4-9500-C2C6C00D9D34}"/>
              </a:ext>
            </a:extLst>
          </p:cNvPr>
          <p:cNvGraphicFramePr>
            <a:graphicFrameLocks noGrp="1"/>
          </p:cNvGraphicFramePr>
          <p:nvPr>
            <p:ph idx="1"/>
            <p:extLst>
              <p:ext uri="{D42A27DB-BD31-4B8C-83A1-F6EECF244321}">
                <p14:modId xmlns:p14="http://schemas.microsoft.com/office/powerpoint/2010/main" val="1766796847"/>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FB3D20EB-25EA-F042-A1E8-260041164554}"/>
              </a:ext>
            </a:extLst>
          </p:cNvPr>
          <p:cNvSpPr>
            <a:spLocks noGrp="1"/>
          </p:cNvSpPr>
          <p:nvPr>
            <p:ph type="ftr" sz="quarter" idx="11"/>
          </p:nvPr>
        </p:nvSpPr>
        <p:spPr/>
        <p:txBody>
          <a:bodyPr/>
          <a:lstStyle/>
          <a:p>
            <a:r>
              <a:rPr lang="en-GB"/>
              <a:t>Charlotte Gray</a:t>
            </a:r>
          </a:p>
        </p:txBody>
      </p:sp>
      <p:sp>
        <p:nvSpPr>
          <p:cNvPr id="4" name="Slide Number Placeholder 3">
            <a:extLst>
              <a:ext uri="{FF2B5EF4-FFF2-40B4-BE49-F238E27FC236}">
                <a16:creationId xmlns:a16="http://schemas.microsoft.com/office/drawing/2014/main" id="{6C10EFAF-08AA-D745-8F33-150C17E37027}"/>
              </a:ext>
            </a:extLst>
          </p:cNvPr>
          <p:cNvSpPr>
            <a:spLocks noGrp="1"/>
          </p:cNvSpPr>
          <p:nvPr>
            <p:ph type="sldNum" sz="quarter" idx="12"/>
          </p:nvPr>
        </p:nvSpPr>
        <p:spPr/>
        <p:txBody>
          <a:bodyPr/>
          <a:lstStyle/>
          <a:p>
            <a:r>
              <a:rPr lang="en-GB" dirty="0"/>
              <a:t>5</a:t>
            </a:r>
          </a:p>
        </p:txBody>
      </p:sp>
    </p:spTree>
    <p:extLst>
      <p:ext uri="{BB962C8B-B14F-4D97-AF65-F5344CB8AC3E}">
        <p14:creationId xmlns:p14="http://schemas.microsoft.com/office/powerpoint/2010/main" val="3086939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AE578F-6530-3B49-90D1-1A800E203A9C}"/>
              </a:ext>
            </a:extLst>
          </p:cNvPr>
          <p:cNvSpPr>
            <a:spLocks noGrp="1"/>
          </p:cNvSpPr>
          <p:nvPr>
            <p:ph type="title"/>
          </p:nvPr>
        </p:nvSpPr>
        <p:spPr>
          <a:xfrm>
            <a:off x="838200" y="365125"/>
            <a:ext cx="10515600" cy="1325563"/>
          </a:xfrm>
        </p:spPr>
        <p:txBody>
          <a:bodyPr>
            <a:normAutofit/>
          </a:bodyPr>
          <a:lstStyle/>
          <a:p>
            <a:r>
              <a:rPr lang="en-GB" sz="5400"/>
              <a:t>Objectives</a:t>
            </a:r>
          </a:p>
        </p:txBody>
      </p:sp>
      <p:sp>
        <p:nvSpPr>
          <p:cNvPr id="30"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1E74891C-E94C-4EDE-8476-D0BBDF358B30}"/>
              </a:ext>
            </a:extLst>
          </p:cNvPr>
          <p:cNvGraphicFramePr>
            <a:graphicFrameLocks noGrp="1"/>
          </p:cNvGraphicFramePr>
          <p:nvPr>
            <p:ph idx="1"/>
            <p:extLst>
              <p:ext uri="{D42A27DB-BD31-4B8C-83A1-F6EECF244321}">
                <p14:modId xmlns:p14="http://schemas.microsoft.com/office/powerpoint/2010/main" val="3159526263"/>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a:extLst>
              <a:ext uri="{FF2B5EF4-FFF2-40B4-BE49-F238E27FC236}">
                <a16:creationId xmlns:a16="http://schemas.microsoft.com/office/drawing/2014/main" id="{90328A22-836C-9648-9010-CAB2DFD0AAF0}"/>
              </a:ext>
            </a:extLst>
          </p:cNvPr>
          <p:cNvSpPr>
            <a:spLocks noGrp="1"/>
          </p:cNvSpPr>
          <p:nvPr>
            <p:ph type="ftr" sz="quarter" idx="11"/>
          </p:nvPr>
        </p:nvSpPr>
        <p:spPr/>
        <p:txBody>
          <a:bodyPr/>
          <a:lstStyle/>
          <a:p>
            <a:r>
              <a:rPr lang="en-GB"/>
              <a:t>Charlotte Gray</a:t>
            </a:r>
          </a:p>
        </p:txBody>
      </p:sp>
      <p:sp>
        <p:nvSpPr>
          <p:cNvPr id="4" name="Slide Number Placeholder 3">
            <a:extLst>
              <a:ext uri="{FF2B5EF4-FFF2-40B4-BE49-F238E27FC236}">
                <a16:creationId xmlns:a16="http://schemas.microsoft.com/office/drawing/2014/main" id="{26FD55B8-8AF1-1F4E-8187-BB11E7552BA8}"/>
              </a:ext>
            </a:extLst>
          </p:cNvPr>
          <p:cNvSpPr>
            <a:spLocks noGrp="1"/>
          </p:cNvSpPr>
          <p:nvPr>
            <p:ph type="sldNum" sz="quarter" idx="12"/>
          </p:nvPr>
        </p:nvSpPr>
        <p:spPr/>
        <p:txBody>
          <a:bodyPr/>
          <a:lstStyle/>
          <a:p>
            <a:r>
              <a:rPr lang="en-GB" dirty="0"/>
              <a:t>6</a:t>
            </a:r>
          </a:p>
        </p:txBody>
      </p:sp>
    </p:spTree>
    <p:extLst>
      <p:ext uri="{BB962C8B-B14F-4D97-AF65-F5344CB8AC3E}">
        <p14:creationId xmlns:p14="http://schemas.microsoft.com/office/powerpoint/2010/main" val="156191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7E45F-DDFC-844A-83C0-C41E68832A72}"/>
              </a:ext>
            </a:extLst>
          </p:cNvPr>
          <p:cNvSpPr>
            <a:spLocks noGrp="1"/>
          </p:cNvSpPr>
          <p:nvPr>
            <p:ph type="title"/>
          </p:nvPr>
        </p:nvSpPr>
        <p:spPr>
          <a:xfrm>
            <a:off x="621792" y="1161288"/>
            <a:ext cx="3602736" cy="4526280"/>
          </a:xfrm>
        </p:spPr>
        <p:txBody>
          <a:bodyPr>
            <a:normAutofit/>
          </a:bodyPr>
          <a:lstStyle/>
          <a:p>
            <a:r>
              <a:rPr lang="en-GB" sz="4000" dirty="0"/>
              <a:t>Contents</a:t>
            </a:r>
          </a:p>
        </p:txBody>
      </p:sp>
      <p:graphicFrame>
        <p:nvGraphicFramePr>
          <p:cNvPr id="5" name="Content Placeholder 2">
            <a:extLst>
              <a:ext uri="{FF2B5EF4-FFF2-40B4-BE49-F238E27FC236}">
                <a16:creationId xmlns:a16="http://schemas.microsoft.com/office/drawing/2014/main" id="{B92F0640-D83A-4FD4-9500-C2C6C00D9D34}"/>
              </a:ext>
            </a:extLst>
          </p:cNvPr>
          <p:cNvGraphicFramePr>
            <a:graphicFrameLocks noGrp="1"/>
          </p:cNvGraphicFramePr>
          <p:nvPr>
            <p:ph idx="1"/>
            <p:extLst>
              <p:ext uri="{D42A27DB-BD31-4B8C-83A1-F6EECF244321}">
                <p14:modId xmlns:p14="http://schemas.microsoft.com/office/powerpoint/2010/main" val="3378640688"/>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6D222129-0267-ED41-9133-C2C8370584FD}"/>
              </a:ext>
            </a:extLst>
          </p:cNvPr>
          <p:cNvSpPr>
            <a:spLocks noGrp="1"/>
          </p:cNvSpPr>
          <p:nvPr>
            <p:ph type="ftr" sz="quarter" idx="11"/>
          </p:nvPr>
        </p:nvSpPr>
        <p:spPr/>
        <p:txBody>
          <a:bodyPr/>
          <a:lstStyle/>
          <a:p>
            <a:r>
              <a:rPr lang="en-GB"/>
              <a:t>Charlotte Gray</a:t>
            </a:r>
          </a:p>
        </p:txBody>
      </p:sp>
      <p:sp>
        <p:nvSpPr>
          <p:cNvPr id="4" name="Slide Number Placeholder 3">
            <a:extLst>
              <a:ext uri="{FF2B5EF4-FFF2-40B4-BE49-F238E27FC236}">
                <a16:creationId xmlns:a16="http://schemas.microsoft.com/office/drawing/2014/main" id="{EC4297DA-86B3-6945-B42F-34F61E81EB1F}"/>
              </a:ext>
            </a:extLst>
          </p:cNvPr>
          <p:cNvSpPr>
            <a:spLocks noGrp="1"/>
          </p:cNvSpPr>
          <p:nvPr>
            <p:ph type="sldNum" sz="quarter" idx="12"/>
          </p:nvPr>
        </p:nvSpPr>
        <p:spPr/>
        <p:txBody>
          <a:bodyPr/>
          <a:lstStyle/>
          <a:p>
            <a:r>
              <a:rPr lang="en-GB" dirty="0"/>
              <a:t>7</a:t>
            </a:r>
          </a:p>
        </p:txBody>
      </p:sp>
    </p:spTree>
    <p:extLst>
      <p:ext uri="{BB962C8B-B14F-4D97-AF65-F5344CB8AC3E}">
        <p14:creationId xmlns:p14="http://schemas.microsoft.com/office/powerpoint/2010/main" val="164284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352BEC0E-22F8-46D0-9632-375DB541B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7583B1-E4D5-5E46-AE56-A1A7287F9637}"/>
              </a:ext>
            </a:extLst>
          </p:cNvPr>
          <p:cNvSpPr>
            <a:spLocks noGrp="1"/>
          </p:cNvSpPr>
          <p:nvPr>
            <p:ph type="title"/>
          </p:nvPr>
        </p:nvSpPr>
        <p:spPr>
          <a:xfrm>
            <a:off x="640080" y="329184"/>
            <a:ext cx="6894576" cy="1783080"/>
          </a:xfrm>
        </p:spPr>
        <p:txBody>
          <a:bodyPr anchor="b">
            <a:normAutofit/>
          </a:bodyPr>
          <a:lstStyle/>
          <a:p>
            <a:r>
              <a:rPr lang="en-GB" sz="5400" dirty="0"/>
              <a:t>Methods</a:t>
            </a:r>
          </a:p>
        </p:txBody>
      </p:sp>
      <p:sp>
        <p:nvSpPr>
          <p:cNvPr id="28"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952"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D3B36C9-2149-EC40-8201-23F279CC37C4}"/>
              </a:ext>
            </a:extLst>
          </p:cNvPr>
          <p:cNvSpPr>
            <a:spLocks noGrp="1"/>
          </p:cNvSpPr>
          <p:nvPr>
            <p:ph idx="1"/>
          </p:nvPr>
        </p:nvSpPr>
        <p:spPr>
          <a:xfrm>
            <a:off x="640080" y="2706624"/>
            <a:ext cx="6894576" cy="3483864"/>
          </a:xfrm>
        </p:spPr>
        <p:txBody>
          <a:bodyPr>
            <a:normAutofit/>
          </a:bodyPr>
          <a:lstStyle/>
          <a:p>
            <a:r>
              <a:rPr lang="en-GB" sz="2200" dirty="0"/>
              <a:t>Newcastle PROMs (Patient Reported Outcome Measures) </a:t>
            </a:r>
            <a:r>
              <a:rPr lang="en-GB" sz="2200" baseline="30000" dirty="0"/>
              <a:t>[2]</a:t>
            </a:r>
            <a:endParaRPr lang="en-GB" sz="2200" dirty="0"/>
          </a:p>
          <a:p>
            <a:pPr lvl="1"/>
            <a:r>
              <a:rPr lang="en-GB" sz="2200" dirty="0"/>
              <a:t>SMS-delivered survey for patients</a:t>
            </a:r>
          </a:p>
          <a:p>
            <a:pPr lvl="1"/>
            <a:r>
              <a:rPr lang="en-GB" sz="2200" dirty="0"/>
              <a:t>Patient-reported quantitative data</a:t>
            </a:r>
          </a:p>
          <a:p>
            <a:endParaRPr lang="en-GB" sz="2200" dirty="0"/>
          </a:p>
          <a:p>
            <a:r>
              <a:rPr lang="en-GB" sz="2200" dirty="0"/>
              <a:t>Data collection:</a:t>
            </a:r>
          </a:p>
          <a:p>
            <a:pPr lvl="1"/>
            <a:r>
              <a:rPr lang="en-GB" sz="2200" dirty="0"/>
              <a:t>Leaflet</a:t>
            </a:r>
          </a:p>
          <a:p>
            <a:pPr lvl="1"/>
            <a:r>
              <a:rPr lang="en-GB" sz="2200" dirty="0"/>
              <a:t>Consent</a:t>
            </a:r>
          </a:p>
          <a:p>
            <a:pPr lvl="1"/>
            <a:r>
              <a:rPr lang="en-GB" sz="2200" dirty="0"/>
              <a:t>MRN and mobile number</a:t>
            </a:r>
          </a:p>
        </p:txBody>
      </p:sp>
      <p:pic>
        <p:nvPicPr>
          <p:cNvPr id="7" name="Picture 6">
            <a:extLst>
              <a:ext uri="{FF2B5EF4-FFF2-40B4-BE49-F238E27FC236}">
                <a16:creationId xmlns:a16="http://schemas.microsoft.com/office/drawing/2014/main" id="{96D5BCEA-27E2-9E4C-B6F1-0BF41A0F67AE}"/>
              </a:ext>
            </a:extLst>
          </p:cNvPr>
          <p:cNvPicPr>
            <a:picLocks noChangeAspect="1"/>
          </p:cNvPicPr>
          <p:nvPr/>
        </p:nvPicPr>
        <p:blipFill>
          <a:blip r:embed="rId3"/>
          <a:stretch>
            <a:fillRect/>
          </a:stretch>
        </p:blipFill>
        <p:spPr>
          <a:xfrm>
            <a:off x="7809377" y="1861874"/>
            <a:ext cx="3489158" cy="4473280"/>
          </a:xfrm>
          <a:prstGeom prst="rect">
            <a:avLst/>
          </a:prstGeom>
        </p:spPr>
      </p:pic>
      <p:pic>
        <p:nvPicPr>
          <p:cNvPr id="5" name="Picture 4">
            <a:extLst>
              <a:ext uri="{FF2B5EF4-FFF2-40B4-BE49-F238E27FC236}">
                <a16:creationId xmlns:a16="http://schemas.microsoft.com/office/drawing/2014/main" id="{AE3CFDB4-F0B2-F845-8A9E-50A67DAC92BB}"/>
              </a:ext>
            </a:extLst>
          </p:cNvPr>
          <p:cNvPicPr>
            <a:picLocks noChangeAspect="1"/>
          </p:cNvPicPr>
          <p:nvPr/>
        </p:nvPicPr>
        <p:blipFill>
          <a:blip r:embed="rId4"/>
          <a:stretch>
            <a:fillRect/>
          </a:stretch>
        </p:blipFill>
        <p:spPr>
          <a:xfrm>
            <a:off x="7555992" y="367128"/>
            <a:ext cx="3995928" cy="1127618"/>
          </a:xfrm>
          <a:prstGeom prst="rect">
            <a:avLst/>
          </a:prstGeom>
        </p:spPr>
      </p:pic>
      <p:sp>
        <p:nvSpPr>
          <p:cNvPr id="4" name="Footer Placeholder 3">
            <a:extLst>
              <a:ext uri="{FF2B5EF4-FFF2-40B4-BE49-F238E27FC236}">
                <a16:creationId xmlns:a16="http://schemas.microsoft.com/office/drawing/2014/main" id="{2B4C7E6B-F7D6-EC44-97C9-80B0E775B552}"/>
              </a:ext>
            </a:extLst>
          </p:cNvPr>
          <p:cNvSpPr>
            <a:spLocks noGrp="1"/>
          </p:cNvSpPr>
          <p:nvPr>
            <p:ph type="ftr" sz="quarter" idx="11"/>
          </p:nvPr>
        </p:nvSpPr>
        <p:spPr/>
        <p:txBody>
          <a:bodyPr/>
          <a:lstStyle/>
          <a:p>
            <a:r>
              <a:rPr lang="en-GB"/>
              <a:t>Charlotte Gray</a:t>
            </a:r>
          </a:p>
        </p:txBody>
      </p:sp>
      <p:sp>
        <p:nvSpPr>
          <p:cNvPr id="6" name="Slide Number Placeholder 5">
            <a:extLst>
              <a:ext uri="{FF2B5EF4-FFF2-40B4-BE49-F238E27FC236}">
                <a16:creationId xmlns:a16="http://schemas.microsoft.com/office/drawing/2014/main" id="{26525024-C8F5-694E-9022-C2229892AD43}"/>
              </a:ext>
            </a:extLst>
          </p:cNvPr>
          <p:cNvSpPr>
            <a:spLocks noGrp="1"/>
          </p:cNvSpPr>
          <p:nvPr>
            <p:ph type="sldNum" sz="quarter" idx="12"/>
          </p:nvPr>
        </p:nvSpPr>
        <p:spPr/>
        <p:txBody>
          <a:bodyPr/>
          <a:lstStyle/>
          <a:p>
            <a:r>
              <a:rPr lang="en-GB" dirty="0"/>
              <a:t>8</a:t>
            </a:r>
          </a:p>
        </p:txBody>
      </p:sp>
    </p:spTree>
    <p:extLst>
      <p:ext uri="{BB962C8B-B14F-4D97-AF65-F5344CB8AC3E}">
        <p14:creationId xmlns:p14="http://schemas.microsoft.com/office/powerpoint/2010/main" val="73182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42097</TotalTime>
  <Words>991</Words>
  <Application>Microsoft Macintosh PowerPoint</Application>
  <PresentationFormat>Widescreen</PresentationFormat>
  <Paragraphs>178</Paragraphs>
  <Slides>22</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Paediatric Postoperative Pain Audit</vt:lpstr>
      <vt:lpstr>Contents</vt:lpstr>
      <vt:lpstr>Contents</vt:lpstr>
      <vt:lpstr>Background </vt:lpstr>
      <vt:lpstr>Response from the GNCH</vt:lpstr>
      <vt:lpstr>Contents</vt:lpstr>
      <vt:lpstr>Objectives</vt:lpstr>
      <vt:lpstr>Contents</vt:lpstr>
      <vt:lpstr>Methods</vt:lpstr>
      <vt:lpstr>PowerPoint Presentation</vt:lpstr>
      <vt:lpstr>PowerPoint Presentation</vt:lpstr>
      <vt:lpstr>Contents</vt:lpstr>
      <vt:lpstr>Results</vt:lpstr>
      <vt:lpstr>Results</vt:lpstr>
      <vt:lpstr>PowerPoint Presentation</vt:lpstr>
      <vt:lpstr>PowerPoint Presentation</vt:lpstr>
      <vt:lpstr>Contents</vt:lpstr>
      <vt:lpstr>Conclusions</vt:lpstr>
      <vt:lpstr>Limitations</vt:lpstr>
      <vt:lpstr>The next stage</vt:lpstr>
      <vt:lpstr>Acknowledgments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Paediatric Pain Audit</dc:title>
  <dc:creator>Charlotte Gray (Student)</dc:creator>
  <cp:lastModifiedBy>Charlotte Gray (PGR)</cp:lastModifiedBy>
  <cp:revision>12</cp:revision>
  <dcterms:created xsi:type="dcterms:W3CDTF">2021-06-08T09:54:48Z</dcterms:created>
  <dcterms:modified xsi:type="dcterms:W3CDTF">2021-09-20T19:37:49Z</dcterms:modified>
</cp:coreProperties>
</file>